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
  </p:notesMasterIdLst>
  <p:handoutMasterIdLst>
    <p:handoutMasterId r:id="rId13"/>
  </p:handoutMasterIdLst>
  <p:sldIdLst>
    <p:sldId id="783" r:id="rId2"/>
    <p:sldId id="784" r:id="rId3"/>
    <p:sldId id="788" r:id="rId4"/>
    <p:sldId id="785" r:id="rId5"/>
    <p:sldId id="791" r:id="rId6"/>
    <p:sldId id="792" r:id="rId7"/>
    <p:sldId id="793" r:id="rId8"/>
    <p:sldId id="786" r:id="rId9"/>
    <p:sldId id="787" r:id="rId10"/>
    <p:sldId id="842" r:id="rId11"/>
  </p:sldIdLst>
  <p:sldSz cx="9144000" cy="6858000" type="screen4x3"/>
  <p:notesSz cx="7099300" cy="10234613"/>
  <p:defaultTextStyle>
    <a:defPPr>
      <a:defRPr lang="en-US"/>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ctr" rtl="0" fontAlgn="base">
      <a:spcBef>
        <a:spcPct val="0"/>
      </a:spcBef>
      <a:spcAft>
        <a:spcPct val="0"/>
      </a:spcAft>
      <a:defRPr sz="1000" kern="1200">
        <a:solidFill>
          <a:schemeClr val="tx1"/>
        </a:solidFill>
        <a:latin typeface="Arial" pitchFamily="34" charset="0"/>
        <a:ea typeface="+mn-ea"/>
        <a:cs typeface="+mn-cs"/>
      </a:defRPr>
    </a:lvl2pPr>
    <a:lvl3pPr marL="914400" algn="ctr" rtl="0" fontAlgn="base">
      <a:spcBef>
        <a:spcPct val="0"/>
      </a:spcBef>
      <a:spcAft>
        <a:spcPct val="0"/>
      </a:spcAft>
      <a:defRPr sz="1000" kern="1200">
        <a:solidFill>
          <a:schemeClr val="tx1"/>
        </a:solidFill>
        <a:latin typeface="Arial" pitchFamily="34" charset="0"/>
        <a:ea typeface="+mn-ea"/>
        <a:cs typeface="+mn-cs"/>
      </a:defRPr>
    </a:lvl3pPr>
    <a:lvl4pPr marL="1371600" algn="ctr" rtl="0" fontAlgn="base">
      <a:spcBef>
        <a:spcPct val="0"/>
      </a:spcBef>
      <a:spcAft>
        <a:spcPct val="0"/>
      </a:spcAft>
      <a:defRPr sz="1000" kern="1200">
        <a:solidFill>
          <a:schemeClr val="tx1"/>
        </a:solidFill>
        <a:latin typeface="Arial" pitchFamily="34" charset="0"/>
        <a:ea typeface="+mn-ea"/>
        <a:cs typeface="+mn-cs"/>
      </a:defRPr>
    </a:lvl4pPr>
    <a:lvl5pPr marL="1828800" algn="ctr"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8073"/>
    <a:srgbClr val="006600"/>
    <a:srgbClr val="FFFFFF"/>
    <a:srgbClr val="FFEEDD"/>
    <a:srgbClr val="FFFF99"/>
    <a:srgbClr val="FFDBB7"/>
    <a:srgbClr val="8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7614" autoAdjust="0"/>
    <p:restoredTop sz="83866" autoAdjust="0"/>
  </p:normalViewPr>
  <p:slideViewPr>
    <p:cSldViewPr>
      <p:cViewPr>
        <p:scale>
          <a:sx n="75" d="100"/>
          <a:sy n="75" d="100"/>
        </p:scale>
        <p:origin x="-1236" y="21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l">
              <a:defRPr sz="1200">
                <a:latin typeface="Arial" charset="0"/>
              </a:defRPr>
            </a:lvl1pPr>
          </a:lstStyle>
          <a:p>
            <a:pPr>
              <a:defRPr/>
            </a:pPr>
            <a:endParaRPr lang="en-US"/>
          </a:p>
        </p:txBody>
      </p:sp>
      <p:sp>
        <p:nvSpPr>
          <p:cNvPr id="70659" name="Rectangle 3"/>
          <p:cNvSpPr>
            <a:spLocks noGrp="1" noChangeArrowheads="1"/>
          </p:cNvSpPr>
          <p:nvPr>
            <p:ph type="dt" sz="quarter" idx="1"/>
          </p:nvPr>
        </p:nvSpPr>
        <p:spPr bwMode="auto">
          <a:xfrm>
            <a:off x="4020506"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a:defRPr sz="1200">
                <a:latin typeface="Arial" charset="0"/>
              </a:defRPr>
            </a:lvl1pPr>
          </a:lstStyle>
          <a:p>
            <a:pPr>
              <a:defRPr/>
            </a:pPr>
            <a:endParaRPr lang="en-US"/>
          </a:p>
        </p:txBody>
      </p:sp>
      <p:sp>
        <p:nvSpPr>
          <p:cNvPr id="70660" name="Rectangle 4"/>
          <p:cNvSpPr>
            <a:spLocks noGrp="1" noChangeArrowheads="1"/>
          </p:cNvSpPr>
          <p:nvPr>
            <p:ph type="ftr" sz="quarter" idx="2"/>
          </p:nvPr>
        </p:nvSpPr>
        <p:spPr bwMode="auto">
          <a:xfrm>
            <a:off x="0"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l">
              <a:defRPr sz="1200">
                <a:latin typeface="Arial" charset="0"/>
              </a:defRPr>
            </a:lvl1pPr>
          </a:lstStyle>
          <a:p>
            <a:pPr>
              <a:defRPr/>
            </a:pPr>
            <a:endParaRPr lang="en-US"/>
          </a:p>
        </p:txBody>
      </p:sp>
      <p:sp>
        <p:nvSpPr>
          <p:cNvPr id="70661" name="Rectangle 5"/>
          <p:cNvSpPr>
            <a:spLocks noGrp="1" noChangeArrowheads="1"/>
          </p:cNvSpPr>
          <p:nvPr>
            <p:ph type="sldNum" sz="quarter" idx="3"/>
          </p:nvPr>
        </p:nvSpPr>
        <p:spPr bwMode="auto">
          <a:xfrm>
            <a:off x="4020506"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a:defRPr sz="1200">
                <a:latin typeface="Arial" charset="0"/>
              </a:defRPr>
            </a:lvl1pPr>
          </a:lstStyle>
          <a:p>
            <a:pPr>
              <a:defRPr/>
            </a:pPr>
            <a:fld id="{A0542C1A-FDC3-4439-94BD-858EB983362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l">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4020506"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9599" y="4861155"/>
            <a:ext cx="5680103" cy="4605821"/>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l">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4020506"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a:defRPr sz="1200">
                <a:latin typeface="Arial" charset="0"/>
              </a:defRPr>
            </a:lvl1pPr>
          </a:lstStyle>
          <a:p>
            <a:pPr>
              <a:defRPr/>
            </a:pPr>
            <a:fld id="{0E089B6E-8A03-4351-A923-1B743DC4A0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a:p>
        </p:txBody>
      </p:sp>
      <p:sp>
        <p:nvSpPr>
          <p:cNvPr id="4" name="Slide Number Placeholder 3"/>
          <p:cNvSpPr>
            <a:spLocks noGrp="1"/>
          </p:cNvSpPr>
          <p:nvPr>
            <p:ph type="sldNum" sz="quarter" idx="10"/>
          </p:nvPr>
        </p:nvSpPr>
        <p:spPr/>
        <p:txBody>
          <a:bodyPr/>
          <a:lstStyle/>
          <a:p>
            <a:pPr>
              <a:defRPr/>
            </a:pPr>
            <a:fld id="{0E089B6E-8A03-4351-A923-1B743DC4A0C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C87DF480-B4EB-4C2E-861A-1059DFE5E617}" type="slidenum">
              <a:rPr lang="da-DK" smtClean="0"/>
              <a:pPr/>
              <a:t>10</a:t>
            </a:fld>
            <a:endParaRPr lang="da-DK"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After having created an overview of the product’s main life stages and environmental impacts in Step 2, this step will lead you through an organisation of the environmental impacts, according to their type. Subsequently you will make a note of the possible causes for the environmental impacts’ emergence. </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The idea here is to create a more transparent picture of the physical relationships that underpin each environmental focus area. A number of focus areas will then be prioritised, based on your consideration of the need for action. </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The already identified environmental impacts will now be organised into one of four categories: </a:t>
            </a:r>
            <a:r>
              <a:rPr lang="en-GB" sz="1200" b="1" kern="0" dirty="0" smtClean="0">
                <a:solidFill>
                  <a:srgbClr val="00B050"/>
                </a:solidFill>
                <a:latin typeface="Arial" charset="0"/>
                <a:ea typeface="+mn-ea"/>
                <a:cs typeface="+mn-cs"/>
              </a:rPr>
              <a:t>M</a:t>
            </a:r>
            <a:r>
              <a:rPr lang="en-GB" sz="1200" kern="0" dirty="0" smtClean="0">
                <a:solidFill>
                  <a:schemeClr val="tx1"/>
                </a:solidFill>
                <a:latin typeface="Arial" charset="0"/>
                <a:ea typeface="+mn-ea"/>
                <a:cs typeface="+mn-cs"/>
              </a:rPr>
              <a:t>aterials, </a:t>
            </a:r>
            <a:r>
              <a:rPr lang="en-GB" sz="1200" b="1" kern="0" dirty="0" smtClean="0">
                <a:solidFill>
                  <a:srgbClr val="00B050"/>
                </a:solidFill>
                <a:latin typeface="Arial" charset="0"/>
                <a:ea typeface="+mn-ea"/>
                <a:cs typeface="+mn-cs"/>
              </a:rPr>
              <a:t>E</a:t>
            </a:r>
            <a:r>
              <a:rPr lang="en-GB" sz="1200" kern="0" dirty="0" smtClean="0">
                <a:solidFill>
                  <a:schemeClr val="tx1"/>
                </a:solidFill>
                <a:latin typeface="Arial" charset="0"/>
                <a:ea typeface="+mn-ea"/>
                <a:cs typeface="+mn-cs"/>
              </a:rPr>
              <a:t>nergy, </a:t>
            </a:r>
            <a:r>
              <a:rPr lang="en-GB" sz="1200" b="1" kern="0" dirty="0" smtClean="0">
                <a:solidFill>
                  <a:srgbClr val="00B050"/>
                </a:solidFill>
                <a:latin typeface="Arial" charset="0"/>
                <a:ea typeface="+mn-ea"/>
                <a:cs typeface="+mn-cs"/>
              </a:rPr>
              <a:t>C</a:t>
            </a:r>
            <a:r>
              <a:rPr lang="en-GB" sz="1200" kern="0" dirty="0" smtClean="0">
                <a:solidFill>
                  <a:schemeClr val="tx1"/>
                </a:solidFill>
                <a:latin typeface="Arial" charset="0"/>
                <a:ea typeface="+mn-ea"/>
                <a:cs typeface="+mn-cs"/>
              </a:rPr>
              <a:t>hemicals or </a:t>
            </a:r>
            <a:r>
              <a:rPr lang="en-GB" sz="1200" b="1" kern="0" dirty="0" smtClean="0">
                <a:solidFill>
                  <a:srgbClr val="00B050"/>
                </a:solidFill>
                <a:latin typeface="Arial" charset="0"/>
                <a:ea typeface="+mn-ea"/>
                <a:cs typeface="+mn-cs"/>
              </a:rPr>
              <a:t>O</a:t>
            </a:r>
            <a:r>
              <a:rPr lang="en-GB" sz="1200" kern="0" dirty="0" smtClean="0">
                <a:solidFill>
                  <a:schemeClr val="tx1"/>
                </a:solidFill>
                <a:latin typeface="Arial" charset="0"/>
                <a:ea typeface="+mn-ea"/>
                <a:cs typeface="+mn-cs"/>
              </a:rPr>
              <a:t>ther.</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2</a:t>
            </a:fld>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buBlip>
                <a:blip r:embed="rId3"/>
              </a:buBlip>
              <a:defRPr/>
            </a:pPr>
            <a:r>
              <a:rPr lang="en-GB" sz="1200" b="1" i="1" kern="0" dirty="0" smtClean="0">
                <a:solidFill>
                  <a:srgbClr val="00B050"/>
                </a:solidFill>
                <a:latin typeface="Arial" charset="0"/>
                <a:ea typeface="+mn-ea"/>
                <a:cs typeface="+mn-cs"/>
              </a:rPr>
              <a:t>Materials: </a:t>
            </a:r>
            <a:r>
              <a:rPr lang="en-GB" sz="1200" kern="0" dirty="0" smtClean="0">
                <a:solidFill>
                  <a:schemeClr val="tx1"/>
                </a:solidFill>
                <a:latin typeface="Arial" charset="0"/>
                <a:ea typeface="+mn-ea"/>
                <a:cs typeface="+mn-cs"/>
              </a:rPr>
              <a:t>This includes resource and disposal aspects of each life cycle stage, i.e. whether a material is based on a scarce resource, whether it can be easily recycled, or whether it must be landfilled, etc. Remember also to consider whether ancillary materials are used, particularly in the use phase, such as paper filters for coffee makers.</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b="1" i="1" kern="0" dirty="0" smtClean="0">
                <a:solidFill>
                  <a:srgbClr val="00B050"/>
                </a:solidFill>
                <a:latin typeface="Arial" charset="0"/>
                <a:ea typeface="+mn-ea"/>
                <a:cs typeface="+mn-cs"/>
              </a:rPr>
              <a:t>Energy:</a:t>
            </a:r>
            <a:r>
              <a:rPr lang="en-GB" sz="1200" kern="0" dirty="0" smtClean="0">
                <a:solidFill>
                  <a:schemeClr val="tx1"/>
                </a:solidFill>
                <a:latin typeface="Arial" charset="0"/>
                <a:ea typeface="+mn-ea"/>
                <a:cs typeface="+mn-cs"/>
              </a:rPr>
              <a:t> This includes energy sources and energy aspects in the product life stages. There can, for example, be large differences in energy consumption for material processing, depending on whether one takes new or recycled raw materials into consideration. Remember also to consider component suppliers. The transport and use-related energy consumption is also recorded under this category.</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b="1" i="1" kern="0" dirty="0" smtClean="0">
                <a:solidFill>
                  <a:srgbClr val="00B050"/>
                </a:solidFill>
                <a:latin typeface="Arial" charset="0"/>
                <a:ea typeface="+mn-ea"/>
                <a:cs typeface="+mn-cs"/>
              </a:rPr>
              <a:t>Chemicals:</a:t>
            </a:r>
            <a:r>
              <a:rPr lang="en-GB" sz="1200" kern="0" dirty="0" smtClean="0">
                <a:solidFill>
                  <a:schemeClr val="tx1"/>
                </a:solidFill>
                <a:latin typeface="Arial" charset="0"/>
                <a:ea typeface="+mn-ea"/>
                <a:cs typeface="+mn-cs"/>
              </a:rPr>
              <a:t> This includes chemical consumption and chemical-related emissions of each life cycle stage, such as toxic chemicals used in manufacture or in the materials.</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b="1" i="1" kern="0" dirty="0" smtClean="0">
                <a:solidFill>
                  <a:srgbClr val="00B050"/>
                </a:solidFill>
                <a:latin typeface="Arial" charset="0"/>
                <a:ea typeface="+mn-ea"/>
                <a:cs typeface="+mn-cs"/>
              </a:rPr>
              <a:t>Other:</a:t>
            </a:r>
            <a:r>
              <a:rPr lang="en-GB" sz="1200" kern="0" dirty="0" smtClean="0">
                <a:solidFill>
                  <a:schemeClr val="tx1"/>
                </a:solidFill>
                <a:latin typeface="Arial" charset="0"/>
                <a:ea typeface="+mn-ea"/>
                <a:cs typeface="+mn-cs"/>
              </a:rPr>
              <a:t> In this category all other aspects are noted, that one has chosen to consider. For example, health and safety in own (or suppliers’) manufacturing plants, aspects related to Corporate Social Responsibility (CSR), or general economical concerns.</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This categorisation of the environmental impacts is created in a so-called MECO-matrix.</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3</a:t>
            </a:fld>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Draw a MECO-matrix directly under the product life résumé from Step 2. The MECO-matrix should be a 4x5 matrix with space for the post-it notes, which are currently distributed on the product life résumé. </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In dialogue with your group, move the post-it notes from the product life résumé, down to the MECO-matrix. Consider each environmental impact in turn, placing them in the most relevant MECO-field.</a:t>
            </a:r>
          </a:p>
          <a:p>
            <a:pPr eaLnBrk="1" hangingPunct="1"/>
            <a:endParaRPr lang="en-GB" dirty="0" smtClean="0">
              <a:latin typeface="Arial" pitchFamily="34" charset="0"/>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If an environmental impact covers two or more MECO-fields, copy the post-it note and then place one in each relevant field. </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The first part of this exercise is complete when all the post-it notes have been moved down to MECO-matrix.</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4</a:t>
            </a:fld>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992188" y="768350"/>
            <a:ext cx="5116512" cy="3836988"/>
          </a:xfrm>
          <a:ln/>
        </p:spPr>
      </p:sp>
      <p:sp>
        <p:nvSpPr>
          <p:cNvPr id="177155" name="Rectangle 3"/>
          <p:cNvSpPr>
            <a:spLocks noGrp="1" noChangeArrowheads="1"/>
          </p:cNvSpPr>
          <p:nvPr>
            <p:ph type="body" idx="1"/>
          </p:nvPr>
        </p:nvSpPr>
        <p:spPr>
          <a:xfrm>
            <a:off x="946150" y="4860925"/>
            <a:ext cx="5207000" cy="4605338"/>
          </a:xfrm>
          <a:noFill/>
          <a:ln/>
        </p:spPr>
        <p:txBody>
          <a:bodyPr/>
          <a:lstStyle/>
          <a:p>
            <a:endParaRPr lang="da-DK"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992188" y="768350"/>
            <a:ext cx="5116512" cy="3836988"/>
          </a:xfrm>
          <a:ln/>
        </p:spPr>
      </p:sp>
      <p:sp>
        <p:nvSpPr>
          <p:cNvPr id="178179" name="Rectangle 3"/>
          <p:cNvSpPr>
            <a:spLocks noGrp="1" noChangeArrowheads="1"/>
          </p:cNvSpPr>
          <p:nvPr>
            <p:ph type="body" idx="1"/>
          </p:nvPr>
        </p:nvSpPr>
        <p:spPr>
          <a:xfrm>
            <a:off x="946150" y="4860925"/>
            <a:ext cx="5207000" cy="4605338"/>
          </a:xfrm>
          <a:noFill/>
          <a:ln/>
        </p:spPr>
        <p:txBody>
          <a:bodyPr/>
          <a:lstStyle/>
          <a:p>
            <a:endParaRPr lang="da-DK"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992188" y="768350"/>
            <a:ext cx="5116512" cy="3836988"/>
          </a:xfrm>
          <a:ln/>
        </p:spPr>
      </p:sp>
      <p:sp>
        <p:nvSpPr>
          <p:cNvPr id="179203" name="Rectangle 3"/>
          <p:cNvSpPr>
            <a:spLocks noGrp="1" noChangeArrowheads="1"/>
          </p:cNvSpPr>
          <p:nvPr>
            <p:ph type="body" idx="1"/>
          </p:nvPr>
        </p:nvSpPr>
        <p:spPr>
          <a:xfrm>
            <a:off x="946150" y="4860925"/>
            <a:ext cx="5207000" cy="4605338"/>
          </a:xfrm>
          <a:noFill/>
          <a:ln/>
        </p:spPr>
        <p:txBody>
          <a:bodyPr/>
          <a:lstStyle/>
          <a:p>
            <a:endParaRPr lang="da-DK"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GB" smtClean="0">
              <a:latin typeface="Arial" pitchFamily="34" charset="0"/>
            </a:endParaRPr>
          </a:p>
        </p:txBody>
      </p:sp>
      <p:sp>
        <p:nvSpPr>
          <p:cNvPr id="96260" name="Slide Number Placeholder 3"/>
          <p:cNvSpPr>
            <a:spLocks noGrp="1"/>
          </p:cNvSpPr>
          <p:nvPr>
            <p:ph type="sldNum" sz="quarter" idx="5"/>
          </p:nvPr>
        </p:nvSpPr>
        <p:spPr>
          <a:noFill/>
        </p:spPr>
        <p:txBody>
          <a:bodyPr/>
          <a:lstStyle/>
          <a:p>
            <a:fld id="{CD2B10EF-E4D6-4452-8FC2-AFD81AB0D4D6}"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marR="0" lvl="0" indent="-342900" algn="l" defTabSz="914400" rtl="0" eaLnBrk="0" fontAlgn="base" latinLnBrk="0" hangingPunct="0">
              <a:lnSpc>
                <a:spcPct val="90000"/>
              </a:lnSpc>
              <a:spcBef>
                <a:spcPct val="20000"/>
              </a:spcBef>
              <a:spcAft>
                <a:spcPct val="0"/>
              </a:spcAft>
              <a:buClrTx/>
              <a:buSzTx/>
              <a:buFontTx/>
              <a:buBlip>
                <a:blip r:embed="rId3"/>
              </a:buBlip>
              <a:tabLst/>
              <a:defRPr/>
            </a:pPr>
            <a:r>
              <a:rPr lang="en-US" sz="1200" kern="0" dirty="0" smtClean="0">
                <a:solidFill>
                  <a:schemeClr val="tx1"/>
                </a:solidFill>
                <a:latin typeface="Arial" charset="0"/>
                <a:ea typeface="+mn-ea"/>
                <a:cs typeface="+mn-cs"/>
              </a:rPr>
              <a:t>In principle, you could have started the whole environmental profiling process by filling in the MECO-matrix, i.e. skipping steps 1 and 2. But experience shows that there is a tendency to try to fill the entire MECO-matrix, even though there may not be relevant environmental impacts in every single field of the MECO-matrix.</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If the product's use context has not previously been discussed, and if the group has not first had the opportunity to carry out the slightly more unstructured exercise in step 2, confusion can arise with respect to where the environmental impacts actually are in the product.</a:t>
            </a: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9</a:t>
            </a:fld>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hyperlink" Target="http://www.dtu.dk/" TargetMode="External"/><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em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pPr>
              <a:defRPr/>
            </a:pPr>
            <a:endParaRPr lang="en-GB">
              <a:latin typeface="Arial" charset="0"/>
            </a:endParaRPr>
          </a:p>
        </p:txBody>
      </p:sp>
      <p:sp>
        <p:nvSpPr>
          <p:cNvPr id="5" name="AutoShape 3"/>
          <p:cNvSpPr>
            <a:spLocks noChangeArrowheads="1"/>
          </p:cNvSpPr>
          <p:nvPr/>
        </p:nvSpPr>
        <p:spPr bwMode="auto">
          <a:xfrm>
            <a:off x="107950" y="115888"/>
            <a:ext cx="8928100" cy="6481762"/>
          </a:xfrm>
          <a:prstGeom prst="roundRect">
            <a:avLst>
              <a:gd name="adj" fmla="val 1639"/>
            </a:avLst>
          </a:prstGeom>
          <a:solidFill>
            <a:srgbClr val="FFFFFF"/>
          </a:solidFill>
          <a:ln w="9525">
            <a:solidFill>
              <a:srgbClr val="808080"/>
            </a:solidFill>
            <a:round/>
            <a:headEnd/>
            <a:tailEnd/>
          </a:ln>
          <a:effectLst/>
        </p:spPr>
        <p:txBody>
          <a:bodyPr wrap="none" anchor="ctr"/>
          <a:lstStyle/>
          <a:p>
            <a:pPr>
              <a:defRPr/>
            </a:pPr>
            <a:endParaRPr lang="en-GB">
              <a:latin typeface="Arial" charset="0"/>
            </a:endParaRPr>
          </a:p>
        </p:txBody>
      </p:sp>
      <p:grpSp>
        <p:nvGrpSpPr>
          <p:cNvPr id="6" name="Group 15"/>
          <p:cNvGrpSpPr>
            <a:grpSpLocks/>
          </p:cNvGrpSpPr>
          <p:nvPr/>
        </p:nvGrpSpPr>
        <p:grpSpPr bwMode="auto">
          <a:xfrm>
            <a:off x="107950" y="4941888"/>
            <a:ext cx="8928100" cy="1655762"/>
            <a:chOff x="68" y="3113"/>
            <a:chExt cx="5624" cy="1043"/>
          </a:xfrm>
        </p:grpSpPr>
        <p:sp>
          <p:nvSpPr>
            <p:cNvPr id="7" name="AutoShape 4"/>
            <p:cNvSpPr>
              <a:spLocks noChangeArrowheads="1"/>
            </p:cNvSpPr>
            <p:nvPr/>
          </p:nvSpPr>
          <p:spPr bwMode="auto">
            <a:xfrm>
              <a:off x="68" y="3113"/>
              <a:ext cx="5624" cy="982"/>
            </a:xfrm>
            <a:prstGeom prst="roundRect">
              <a:avLst>
                <a:gd name="adj" fmla="val 0"/>
              </a:avLst>
            </a:prstGeom>
            <a:solidFill>
              <a:srgbClr val="6E8073"/>
            </a:solidFill>
            <a:ln w="9525">
              <a:noFill/>
              <a:round/>
              <a:headEnd/>
              <a:tailEnd/>
            </a:ln>
            <a:effectLst/>
          </p:spPr>
          <p:txBody>
            <a:bodyPr wrap="none" anchor="ctr"/>
            <a:lstStyle/>
            <a:p>
              <a:pPr>
                <a:defRPr/>
              </a:pPr>
              <a:endParaRPr lang="en-GB">
                <a:latin typeface="Arial" charset="0"/>
              </a:endParaRPr>
            </a:p>
          </p:txBody>
        </p:sp>
        <p:sp>
          <p:nvSpPr>
            <p:cNvPr id="8" name="AutoShape 14"/>
            <p:cNvSpPr>
              <a:spLocks noChangeArrowheads="1"/>
            </p:cNvSpPr>
            <p:nvPr userDrawn="1"/>
          </p:nvSpPr>
          <p:spPr bwMode="auto">
            <a:xfrm>
              <a:off x="68" y="4051"/>
              <a:ext cx="5620" cy="105"/>
            </a:xfrm>
            <a:prstGeom prst="roundRect">
              <a:avLst>
                <a:gd name="adj" fmla="val 50000"/>
              </a:avLst>
            </a:prstGeom>
            <a:solidFill>
              <a:srgbClr val="6E8073"/>
            </a:solidFill>
            <a:ln w="9525" algn="ctr">
              <a:solidFill>
                <a:srgbClr val="6E8073"/>
              </a:solidFill>
              <a:round/>
              <a:headEnd/>
              <a:tailEnd/>
            </a:ln>
            <a:effectLst/>
          </p:spPr>
          <p:txBody>
            <a:bodyPr wrap="none" anchor="ctr"/>
            <a:lstStyle/>
            <a:p>
              <a:pPr>
                <a:defRPr/>
              </a:pPr>
              <a:endParaRPr lang="en-GB">
                <a:latin typeface="Arial" charset="0"/>
              </a:endParaRPr>
            </a:p>
          </p:txBody>
        </p:sp>
      </p:grpSp>
      <p:pic>
        <p:nvPicPr>
          <p:cNvPr id="9" name="Picture 18" descr="Danmarks Tekniske Universitet">
            <a:hlinkClick r:id="rId2" tooltip="Danmarks Tekniske Universitet"/>
          </p:cNvPr>
          <p:cNvPicPr>
            <a:picLocks noChangeAspect="1" noChangeArrowheads="1"/>
          </p:cNvPicPr>
          <p:nvPr/>
        </p:nvPicPr>
        <p:blipFill>
          <a:blip r:embed="rId3"/>
          <a:srcRect l="19264" t="19073" r="31169"/>
          <a:stretch>
            <a:fillRect/>
          </a:stretch>
        </p:blipFill>
        <p:spPr bwMode="auto">
          <a:xfrm>
            <a:off x="8572500" y="214313"/>
            <a:ext cx="363538" cy="693737"/>
          </a:xfrm>
          <a:prstGeom prst="rect">
            <a:avLst/>
          </a:prstGeom>
          <a:noFill/>
          <a:ln w="9525">
            <a:noFill/>
            <a:miter lim="800000"/>
            <a:headEnd/>
            <a:tailEnd/>
          </a:ln>
        </p:spPr>
      </p:pic>
      <p:grpSp>
        <p:nvGrpSpPr>
          <p:cNvPr id="10" name="Group 13"/>
          <p:cNvGrpSpPr>
            <a:grpSpLocks noChangeAspect="1"/>
          </p:cNvGrpSpPr>
          <p:nvPr userDrawn="1"/>
        </p:nvGrpSpPr>
        <p:grpSpPr bwMode="auto">
          <a:xfrm>
            <a:off x="7812088" y="188913"/>
            <a:ext cx="619125" cy="288925"/>
            <a:chOff x="1066" y="2478"/>
            <a:chExt cx="3756" cy="1752"/>
          </a:xfrm>
        </p:grpSpPr>
        <p:sp>
          <p:nvSpPr>
            <p:cNvPr id="11" name="Freeform 14"/>
            <p:cNvSpPr>
              <a:spLocks noChangeAspect="1"/>
            </p:cNvSpPr>
            <p:nvPr/>
          </p:nvSpPr>
          <p:spPr bwMode="auto">
            <a:xfrm>
              <a:off x="3406" y="2497"/>
              <a:ext cx="1416" cy="1733"/>
            </a:xfrm>
            <a:custGeom>
              <a:avLst/>
              <a:gdLst/>
              <a:ahLst/>
              <a:cxnLst>
                <a:cxn ang="0">
                  <a:pos x="1010" y="1028"/>
                </a:cxn>
                <a:cxn ang="0">
                  <a:pos x="1010" y="1058"/>
                </a:cxn>
                <a:cxn ang="0">
                  <a:pos x="996" y="1118"/>
                </a:cxn>
                <a:cxn ang="0">
                  <a:pos x="974" y="1172"/>
                </a:cxn>
                <a:cxn ang="0">
                  <a:pos x="942" y="1220"/>
                </a:cxn>
                <a:cxn ang="0">
                  <a:pos x="900" y="1262"/>
                </a:cxn>
                <a:cxn ang="0">
                  <a:pos x="852" y="1294"/>
                </a:cxn>
                <a:cxn ang="0">
                  <a:pos x="798" y="1318"/>
                </a:cxn>
                <a:cxn ang="0">
                  <a:pos x="738" y="1330"/>
                </a:cxn>
                <a:cxn ang="0">
                  <a:pos x="708" y="1330"/>
                </a:cxn>
                <a:cxn ang="0">
                  <a:pos x="646" y="1324"/>
                </a:cxn>
                <a:cxn ang="0">
                  <a:pos x="590" y="1308"/>
                </a:cxn>
                <a:cxn ang="0">
                  <a:pos x="538" y="1280"/>
                </a:cxn>
                <a:cxn ang="0">
                  <a:pos x="492" y="1242"/>
                </a:cxn>
                <a:cxn ang="0">
                  <a:pos x="456" y="1198"/>
                </a:cxn>
                <a:cxn ang="0">
                  <a:pos x="428" y="1146"/>
                </a:cxn>
                <a:cxn ang="0">
                  <a:pos x="410" y="1088"/>
                </a:cxn>
                <a:cxn ang="0">
                  <a:pos x="404" y="1028"/>
                </a:cxn>
                <a:cxn ang="0">
                  <a:pos x="0" y="0"/>
                </a:cxn>
                <a:cxn ang="0">
                  <a:pos x="0" y="1028"/>
                </a:cxn>
                <a:cxn ang="0">
                  <a:pos x="2" y="1100"/>
                </a:cxn>
                <a:cxn ang="0">
                  <a:pos x="14" y="1170"/>
                </a:cxn>
                <a:cxn ang="0">
                  <a:pos x="32" y="1238"/>
                </a:cxn>
                <a:cxn ang="0">
                  <a:pos x="54" y="1304"/>
                </a:cxn>
                <a:cxn ang="0">
                  <a:pos x="84" y="1364"/>
                </a:cxn>
                <a:cxn ang="0">
                  <a:pos x="120" y="1424"/>
                </a:cxn>
                <a:cxn ang="0">
                  <a:pos x="160" y="1478"/>
                </a:cxn>
                <a:cxn ang="0">
                  <a:pos x="206" y="1528"/>
                </a:cxn>
                <a:cxn ang="0">
                  <a:pos x="256" y="1574"/>
                </a:cxn>
                <a:cxn ang="0">
                  <a:pos x="312" y="1614"/>
                </a:cxn>
                <a:cxn ang="0">
                  <a:pos x="370" y="1650"/>
                </a:cxn>
                <a:cxn ang="0">
                  <a:pos x="432" y="1680"/>
                </a:cxn>
                <a:cxn ang="0">
                  <a:pos x="496" y="1704"/>
                </a:cxn>
                <a:cxn ang="0">
                  <a:pos x="564" y="1722"/>
                </a:cxn>
                <a:cxn ang="0">
                  <a:pos x="634" y="1732"/>
                </a:cxn>
                <a:cxn ang="0">
                  <a:pos x="708" y="1736"/>
                </a:cxn>
                <a:cxn ang="0">
                  <a:pos x="744" y="1734"/>
                </a:cxn>
                <a:cxn ang="0">
                  <a:pos x="816" y="1728"/>
                </a:cxn>
                <a:cxn ang="0">
                  <a:pos x="884" y="1714"/>
                </a:cxn>
                <a:cxn ang="0">
                  <a:pos x="950" y="1692"/>
                </a:cxn>
                <a:cxn ang="0">
                  <a:pos x="1014" y="1666"/>
                </a:cxn>
                <a:cxn ang="0">
                  <a:pos x="1074" y="1632"/>
                </a:cxn>
                <a:cxn ang="0">
                  <a:pos x="1130" y="1594"/>
                </a:cxn>
                <a:cxn ang="0">
                  <a:pos x="1184" y="1552"/>
                </a:cxn>
                <a:cxn ang="0">
                  <a:pos x="1232" y="1504"/>
                </a:cxn>
                <a:cxn ang="0">
                  <a:pos x="1274" y="1452"/>
                </a:cxn>
                <a:cxn ang="0">
                  <a:pos x="1312" y="1394"/>
                </a:cxn>
                <a:cxn ang="0">
                  <a:pos x="1346" y="1334"/>
                </a:cxn>
                <a:cxn ang="0">
                  <a:pos x="1372" y="1270"/>
                </a:cxn>
                <a:cxn ang="0">
                  <a:pos x="1392" y="1204"/>
                </a:cxn>
                <a:cxn ang="0">
                  <a:pos x="1406" y="1136"/>
                </a:cxn>
                <a:cxn ang="0">
                  <a:pos x="1414" y="1064"/>
                </a:cxn>
                <a:cxn ang="0">
                  <a:pos x="1416" y="0"/>
                </a:cxn>
              </a:cxnLst>
              <a:rect l="0" t="0" r="r" b="b"/>
              <a:pathLst>
                <a:path w="1416" h="1736">
                  <a:moveTo>
                    <a:pt x="1010" y="0"/>
                  </a:moveTo>
                  <a:lnTo>
                    <a:pt x="1010" y="1028"/>
                  </a:lnTo>
                  <a:lnTo>
                    <a:pt x="1010" y="1028"/>
                  </a:lnTo>
                  <a:lnTo>
                    <a:pt x="1010" y="1058"/>
                  </a:lnTo>
                  <a:lnTo>
                    <a:pt x="1004" y="1088"/>
                  </a:lnTo>
                  <a:lnTo>
                    <a:pt x="996" y="1118"/>
                  </a:lnTo>
                  <a:lnTo>
                    <a:pt x="986" y="1146"/>
                  </a:lnTo>
                  <a:lnTo>
                    <a:pt x="974" y="1172"/>
                  </a:lnTo>
                  <a:lnTo>
                    <a:pt x="958" y="1198"/>
                  </a:lnTo>
                  <a:lnTo>
                    <a:pt x="942" y="1220"/>
                  </a:lnTo>
                  <a:lnTo>
                    <a:pt x="922" y="1242"/>
                  </a:lnTo>
                  <a:lnTo>
                    <a:pt x="900" y="1262"/>
                  </a:lnTo>
                  <a:lnTo>
                    <a:pt x="876" y="1280"/>
                  </a:lnTo>
                  <a:lnTo>
                    <a:pt x="852" y="1294"/>
                  </a:lnTo>
                  <a:lnTo>
                    <a:pt x="826" y="1308"/>
                  </a:lnTo>
                  <a:lnTo>
                    <a:pt x="798" y="1318"/>
                  </a:lnTo>
                  <a:lnTo>
                    <a:pt x="768" y="1324"/>
                  </a:lnTo>
                  <a:lnTo>
                    <a:pt x="738" y="1330"/>
                  </a:lnTo>
                  <a:lnTo>
                    <a:pt x="708" y="1330"/>
                  </a:lnTo>
                  <a:lnTo>
                    <a:pt x="708" y="1330"/>
                  </a:lnTo>
                  <a:lnTo>
                    <a:pt x="676" y="1330"/>
                  </a:lnTo>
                  <a:lnTo>
                    <a:pt x="646" y="1324"/>
                  </a:lnTo>
                  <a:lnTo>
                    <a:pt x="616" y="1318"/>
                  </a:lnTo>
                  <a:lnTo>
                    <a:pt x="590" y="1308"/>
                  </a:lnTo>
                  <a:lnTo>
                    <a:pt x="562" y="1294"/>
                  </a:lnTo>
                  <a:lnTo>
                    <a:pt x="538" y="1280"/>
                  </a:lnTo>
                  <a:lnTo>
                    <a:pt x="514" y="1262"/>
                  </a:lnTo>
                  <a:lnTo>
                    <a:pt x="492" y="1242"/>
                  </a:lnTo>
                  <a:lnTo>
                    <a:pt x="474" y="1220"/>
                  </a:lnTo>
                  <a:lnTo>
                    <a:pt x="456" y="1198"/>
                  </a:lnTo>
                  <a:lnTo>
                    <a:pt x="440" y="1172"/>
                  </a:lnTo>
                  <a:lnTo>
                    <a:pt x="428" y="1146"/>
                  </a:lnTo>
                  <a:lnTo>
                    <a:pt x="418" y="1118"/>
                  </a:lnTo>
                  <a:lnTo>
                    <a:pt x="410" y="1088"/>
                  </a:lnTo>
                  <a:lnTo>
                    <a:pt x="406" y="1058"/>
                  </a:lnTo>
                  <a:lnTo>
                    <a:pt x="404" y="1028"/>
                  </a:lnTo>
                  <a:lnTo>
                    <a:pt x="404" y="0"/>
                  </a:lnTo>
                  <a:lnTo>
                    <a:pt x="0" y="0"/>
                  </a:lnTo>
                  <a:lnTo>
                    <a:pt x="0" y="1028"/>
                  </a:lnTo>
                  <a:lnTo>
                    <a:pt x="0" y="1028"/>
                  </a:lnTo>
                  <a:lnTo>
                    <a:pt x="0" y="1064"/>
                  </a:lnTo>
                  <a:lnTo>
                    <a:pt x="2" y="1100"/>
                  </a:lnTo>
                  <a:lnTo>
                    <a:pt x="8" y="1136"/>
                  </a:lnTo>
                  <a:lnTo>
                    <a:pt x="14" y="1170"/>
                  </a:lnTo>
                  <a:lnTo>
                    <a:pt x="22" y="1204"/>
                  </a:lnTo>
                  <a:lnTo>
                    <a:pt x="32" y="1238"/>
                  </a:lnTo>
                  <a:lnTo>
                    <a:pt x="42" y="1270"/>
                  </a:lnTo>
                  <a:lnTo>
                    <a:pt x="54" y="1304"/>
                  </a:lnTo>
                  <a:lnTo>
                    <a:pt x="70" y="1334"/>
                  </a:lnTo>
                  <a:lnTo>
                    <a:pt x="84" y="1364"/>
                  </a:lnTo>
                  <a:lnTo>
                    <a:pt x="102" y="1394"/>
                  </a:lnTo>
                  <a:lnTo>
                    <a:pt x="120" y="1424"/>
                  </a:lnTo>
                  <a:lnTo>
                    <a:pt x="140" y="1452"/>
                  </a:lnTo>
                  <a:lnTo>
                    <a:pt x="160" y="1478"/>
                  </a:lnTo>
                  <a:lnTo>
                    <a:pt x="184" y="1504"/>
                  </a:lnTo>
                  <a:lnTo>
                    <a:pt x="206" y="1528"/>
                  </a:lnTo>
                  <a:lnTo>
                    <a:pt x="232" y="1552"/>
                  </a:lnTo>
                  <a:lnTo>
                    <a:pt x="256" y="1574"/>
                  </a:lnTo>
                  <a:lnTo>
                    <a:pt x="284" y="1594"/>
                  </a:lnTo>
                  <a:lnTo>
                    <a:pt x="312" y="1614"/>
                  </a:lnTo>
                  <a:lnTo>
                    <a:pt x="340" y="1632"/>
                  </a:lnTo>
                  <a:lnTo>
                    <a:pt x="370" y="1650"/>
                  </a:lnTo>
                  <a:lnTo>
                    <a:pt x="400" y="1666"/>
                  </a:lnTo>
                  <a:lnTo>
                    <a:pt x="432" y="1680"/>
                  </a:lnTo>
                  <a:lnTo>
                    <a:pt x="464" y="1692"/>
                  </a:lnTo>
                  <a:lnTo>
                    <a:pt x="496" y="1704"/>
                  </a:lnTo>
                  <a:lnTo>
                    <a:pt x="530" y="1714"/>
                  </a:lnTo>
                  <a:lnTo>
                    <a:pt x="564" y="1722"/>
                  </a:lnTo>
                  <a:lnTo>
                    <a:pt x="600" y="1728"/>
                  </a:lnTo>
                  <a:lnTo>
                    <a:pt x="634" y="1732"/>
                  </a:lnTo>
                  <a:lnTo>
                    <a:pt x="670" y="1734"/>
                  </a:lnTo>
                  <a:lnTo>
                    <a:pt x="708" y="1736"/>
                  </a:lnTo>
                  <a:lnTo>
                    <a:pt x="708" y="1736"/>
                  </a:lnTo>
                  <a:lnTo>
                    <a:pt x="744" y="1734"/>
                  </a:lnTo>
                  <a:lnTo>
                    <a:pt x="780" y="1732"/>
                  </a:lnTo>
                  <a:lnTo>
                    <a:pt x="816" y="1728"/>
                  </a:lnTo>
                  <a:lnTo>
                    <a:pt x="850" y="1722"/>
                  </a:lnTo>
                  <a:lnTo>
                    <a:pt x="884" y="1714"/>
                  </a:lnTo>
                  <a:lnTo>
                    <a:pt x="918" y="1704"/>
                  </a:lnTo>
                  <a:lnTo>
                    <a:pt x="950" y="1692"/>
                  </a:lnTo>
                  <a:lnTo>
                    <a:pt x="982" y="1680"/>
                  </a:lnTo>
                  <a:lnTo>
                    <a:pt x="1014" y="1666"/>
                  </a:lnTo>
                  <a:lnTo>
                    <a:pt x="1044" y="1650"/>
                  </a:lnTo>
                  <a:lnTo>
                    <a:pt x="1074" y="1632"/>
                  </a:lnTo>
                  <a:lnTo>
                    <a:pt x="1104" y="1614"/>
                  </a:lnTo>
                  <a:lnTo>
                    <a:pt x="1130" y="1594"/>
                  </a:lnTo>
                  <a:lnTo>
                    <a:pt x="1158" y="1574"/>
                  </a:lnTo>
                  <a:lnTo>
                    <a:pt x="1184" y="1552"/>
                  </a:lnTo>
                  <a:lnTo>
                    <a:pt x="1208" y="1528"/>
                  </a:lnTo>
                  <a:lnTo>
                    <a:pt x="1232" y="1504"/>
                  </a:lnTo>
                  <a:lnTo>
                    <a:pt x="1254" y="1478"/>
                  </a:lnTo>
                  <a:lnTo>
                    <a:pt x="1274" y="1452"/>
                  </a:lnTo>
                  <a:lnTo>
                    <a:pt x="1294" y="1424"/>
                  </a:lnTo>
                  <a:lnTo>
                    <a:pt x="1312" y="1394"/>
                  </a:lnTo>
                  <a:lnTo>
                    <a:pt x="1330" y="1364"/>
                  </a:lnTo>
                  <a:lnTo>
                    <a:pt x="1346" y="1334"/>
                  </a:lnTo>
                  <a:lnTo>
                    <a:pt x="1360" y="1304"/>
                  </a:lnTo>
                  <a:lnTo>
                    <a:pt x="1372" y="1270"/>
                  </a:lnTo>
                  <a:lnTo>
                    <a:pt x="1384" y="1238"/>
                  </a:lnTo>
                  <a:lnTo>
                    <a:pt x="1392" y="1204"/>
                  </a:lnTo>
                  <a:lnTo>
                    <a:pt x="1400" y="1170"/>
                  </a:lnTo>
                  <a:lnTo>
                    <a:pt x="1406" y="1136"/>
                  </a:lnTo>
                  <a:lnTo>
                    <a:pt x="1412" y="1100"/>
                  </a:lnTo>
                  <a:lnTo>
                    <a:pt x="1414" y="1064"/>
                  </a:lnTo>
                  <a:lnTo>
                    <a:pt x="1416" y="1028"/>
                  </a:lnTo>
                  <a:lnTo>
                    <a:pt x="1416" y="0"/>
                  </a:lnTo>
                  <a:lnTo>
                    <a:pt x="1010" y="0"/>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sp>
          <p:nvSpPr>
            <p:cNvPr id="12" name="Rectangle 15"/>
            <p:cNvSpPr>
              <a:spLocks noChangeAspect="1" noChangeArrowheads="1"/>
            </p:cNvSpPr>
            <p:nvPr/>
          </p:nvSpPr>
          <p:spPr bwMode="auto">
            <a:xfrm>
              <a:off x="1066" y="2497"/>
              <a:ext cx="404" cy="1713"/>
            </a:xfrm>
            <a:prstGeom prst="rect">
              <a:avLst/>
            </a:prstGeom>
            <a:solidFill>
              <a:srgbClr val="006633"/>
            </a:solidFill>
            <a:ln w="9525">
              <a:noFill/>
              <a:miter lim="800000"/>
              <a:headEnd/>
              <a:tailEnd/>
            </a:ln>
          </p:spPr>
          <p:txBody>
            <a:bodyPr/>
            <a:lstStyle/>
            <a:p>
              <a:pPr>
                <a:defRPr/>
              </a:pPr>
              <a:endParaRPr lang="da-DK" sz="1800">
                <a:latin typeface="Arial" charset="0"/>
                <a:cs typeface="Arial" charset="0"/>
              </a:endParaRPr>
            </a:p>
          </p:txBody>
        </p:sp>
        <p:sp>
          <p:nvSpPr>
            <p:cNvPr id="13" name="Freeform 16"/>
            <p:cNvSpPr>
              <a:spLocks noChangeAspect="1"/>
            </p:cNvSpPr>
            <p:nvPr/>
          </p:nvSpPr>
          <p:spPr bwMode="auto">
            <a:xfrm>
              <a:off x="1779" y="2478"/>
              <a:ext cx="1416" cy="1733"/>
            </a:xfrm>
            <a:custGeom>
              <a:avLst/>
              <a:gdLst/>
              <a:ahLst/>
              <a:cxnLst>
                <a:cxn ang="0">
                  <a:pos x="744" y="1414"/>
                </a:cxn>
                <a:cxn ang="0">
                  <a:pos x="850" y="1402"/>
                </a:cxn>
                <a:cxn ang="0">
                  <a:pos x="950" y="1372"/>
                </a:cxn>
                <a:cxn ang="0">
                  <a:pos x="1044" y="1330"/>
                </a:cxn>
                <a:cxn ang="0">
                  <a:pos x="1130" y="1274"/>
                </a:cxn>
                <a:cxn ang="0">
                  <a:pos x="1208" y="1208"/>
                </a:cxn>
                <a:cxn ang="0">
                  <a:pos x="1274" y="1132"/>
                </a:cxn>
                <a:cxn ang="0">
                  <a:pos x="1330" y="1046"/>
                </a:cxn>
                <a:cxn ang="0">
                  <a:pos x="1372" y="952"/>
                </a:cxn>
                <a:cxn ang="0">
                  <a:pos x="1400" y="850"/>
                </a:cxn>
                <a:cxn ang="0">
                  <a:pos x="1414" y="744"/>
                </a:cxn>
                <a:cxn ang="0">
                  <a:pos x="1414" y="672"/>
                </a:cxn>
                <a:cxn ang="0">
                  <a:pos x="1400" y="566"/>
                </a:cxn>
                <a:cxn ang="0">
                  <a:pos x="1372" y="464"/>
                </a:cxn>
                <a:cxn ang="0">
                  <a:pos x="1330" y="370"/>
                </a:cxn>
                <a:cxn ang="0">
                  <a:pos x="1274" y="284"/>
                </a:cxn>
                <a:cxn ang="0">
                  <a:pos x="1208" y="208"/>
                </a:cxn>
                <a:cxn ang="0">
                  <a:pos x="1130" y="140"/>
                </a:cxn>
                <a:cxn ang="0">
                  <a:pos x="1044" y="86"/>
                </a:cxn>
                <a:cxn ang="0">
                  <a:pos x="950" y="42"/>
                </a:cxn>
                <a:cxn ang="0">
                  <a:pos x="850" y="14"/>
                </a:cxn>
                <a:cxn ang="0">
                  <a:pos x="744" y="0"/>
                </a:cxn>
                <a:cxn ang="0">
                  <a:pos x="670" y="0"/>
                </a:cxn>
                <a:cxn ang="0">
                  <a:pos x="564" y="14"/>
                </a:cxn>
                <a:cxn ang="0">
                  <a:pos x="464" y="42"/>
                </a:cxn>
                <a:cxn ang="0">
                  <a:pos x="370" y="86"/>
                </a:cxn>
                <a:cxn ang="0">
                  <a:pos x="284" y="140"/>
                </a:cxn>
                <a:cxn ang="0">
                  <a:pos x="206" y="208"/>
                </a:cxn>
                <a:cxn ang="0">
                  <a:pos x="140" y="284"/>
                </a:cxn>
                <a:cxn ang="0">
                  <a:pos x="84" y="370"/>
                </a:cxn>
                <a:cxn ang="0">
                  <a:pos x="42" y="464"/>
                </a:cxn>
                <a:cxn ang="0">
                  <a:pos x="14" y="566"/>
                </a:cxn>
                <a:cxn ang="0">
                  <a:pos x="0" y="672"/>
                </a:cxn>
                <a:cxn ang="0">
                  <a:pos x="404" y="1736"/>
                </a:cxn>
                <a:cxn ang="0">
                  <a:pos x="406" y="676"/>
                </a:cxn>
                <a:cxn ang="0">
                  <a:pos x="428" y="590"/>
                </a:cxn>
                <a:cxn ang="0">
                  <a:pos x="474" y="514"/>
                </a:cxn>
                <a:cxn ang="0">
                  <a:pos x="538" y="456"/>
                </a:cxn>
                <a:cxn ang="0">
                  <a:pos x="618" y="418"/>
                </a:cxn>
                <a:cxn ang="0">
                  <a:pos x="708" y="404"/>
                </a:cxn>
                <a:cxn ang="0">
                  <a:pos x="768" y="410"/>
                </a:cxn>
                <a:cxn ang="0">
                  <a:pos x="852" y="442"/>
                </a:cxn>
                <a:cxn ang="0">
                  <a:pos x="922" y="494"/>
                </a:cxn>
                <a:cxn ang="0">
                  <a:pos x="974" y="564"/>
                </a:cxn>
                <a:cxn ang="0">
                  <a:pos x="1004" y="646"/>
                </a:cxn>
                <a:cxn ang="0">
                  <a:pos x="1010" y="708"/>
                </a:cxn>
                <a:cxn ang="0">
                  <a:pos x="998" y="798"/>
                </a:cxn>
                <a:cxn ang="0">
                  <a:pos x="958" y="878"/>
                </a:cxn>
                <a:cxn ang="0">
                  <a:pos x="900" y="942"/>
                </a:cxn>
                <a:cxn ang="0">
                  <a:pos x="826" y="988"/>
                </a:cxn>
                <a:cxn ang="0">
                  <a:pos x="738" y="1010"/>
                </a:cxn>
                <a:cxn ang="0">
                  <a:pos x="606" y="1012"/>
                </a:cxn>
                <a:cxn ang="0">
                  <a:pos x="656" y="1414"/>
                </a:cxn>
              </a:cxnLst>
              <a:rect l="0" t="0" r="r" b="b"/>
              <a:pathLst>
                <a:path w="1416" h="1736">
                  <a:moveTo>
                    <a:pt x="708" y="1416"/>
                  </a:moveTo>
                  <a:lnTo>
                    <a:pt x="708" y="1416"/>
                  </a:lnTo>
                  <a:lnTo>
                    <a:pt x="744" y="1414"/>
                  </a:lnTo>
                  <a:lnTo>
                    <a:pt x="780" y="1412"/>
                  </a:lnTo>
                  <a:lnTo>
                    <a:pt x="816" y="1408"/>
                  </a:lnTo>
                  <a:lnTo>
                    <a:pt x="850" y="1402"/>
                  </a:lnTo>
                  <a:lnTo>
                    <a:pt x="884" y="1394"/>
                  </a:lnTo>
                  <a:lnTo>
                    <a:pt x="918" y="1384"/>
                  </a:lnTo>
                  <a:lnTo>
                    <a:pt x="950" y="1372"/>
                  </a:lnTo>
                  <a:lnTo>
                    <a:pt x="982" y="1360"/>
                  </a:lnTo>
                  <a:lnTo>
                    <a:pt x="1014" y="1346"/>
                  </a:lnTo>
                  <a:lnTo>
                    <a:pt x="1044" y="1330"/>
                  </a:lnTo>
                  <a:lnTo>
                    <a:pt x="1074" y="1314"/>
                  </a:lnTo>
                  <a:lnTo>
                    <a:pt x="1104" y="1294"/>
                  </a:lnTo>
                  <a:lnTo>
                    <a:pt x="1130" y="1274"/>
                  </a:lnTo>
                  <a:lnTo>
                    <a:pt x="1158" y="1254"/>
                  </a:lnTo>
                  <a:lnTo>
                    <a:pt x="1184" y="1232"/>
                  </a:lnTo>
                  <a:lnTo>
                    <a:pt x="1208" y="1208"/>
                  </a:lnTo>
                  <a:lnTo>
                    <a:pt x="1232" y="1184"/>
                  </a:lnTo>
                  <a:lnTo>
                    <a:pt x="1254" y="1158"/>
                  </a:lnTo>
                  <a:lnTo>
                    <a:pt x="1274" y="1132"/>
                  </a:lnTo>
                  <a:lnTo>
                    <a:pt x="1294" y="1104"/>
                  </a:lnTo>
                  <a:lnTo>
                    <a:pt x="1312" y="1074"/>
                  </a:lnTo>
                  <a:lnTo>
                    <a:pt x="1330" y="1046"/>
                  </a:lnTo>
                  <a:lnTo>
                    <a:pt x="1346" y="1014"/>
                  </a:lnTo>
                  <a:lnTo>
                    <a:pt x="1360" y="984"/>
                  </a:lnTo>
                  <a:lnTo>
                    <a:pt x="1372" y="952"/>
                  </a:lnTo>
                  <a:lnTo>
                    <a:pt x="1384" y="918"/>
                  </a:lnTo>
                  <a:lnTo>
                    <a:pt x="1392" y="884"/>
                  </a:lnTo>
                  <a:lnTo>
                    <a:pt x="1400" y="850"/>
                  </a:lnTo>
                  <a:lnTo>
                    <a:pt x="1408" y="816"/>
                  </a:lnTo>
                  <a:lnTo>
                    <a:pt x="1412" y="780"/>
                  </a:lnTo>
                  <a:lnTo>
                    <a:pt x="1414" y="744"/>
                  </a:lnTo>
                  <a:lnTo>
                    <a:pt x="1416" y="708"/>
                  </a:lnTo>
                  <a:lnTo>
                    <a:pt x="1416" y="708"/>
                  </a:lnTo>
                  <a:lnTo>
                    <a:pt x="1414" y="672"/>
                  </a:lnTo>
                  <a:lnTo>
                    <a:pt x="1412" y="636"/>
                  </a:lnTo>
                  <a:lnTo>
                    <a:pt x="1408" y="600"/>
                  </a:lnTo>
                  <a:lnTo>
                    <a:pt x="1400" y="566"/>
                  </a:lnTo>
                  <a:lnTo>
                    <a:pt x="1392" y="530"/>
                  </a:lnTo>
                  <a:lnTo>
                    <a:pt x="1384" y="498"/>
                  </a:lnTo>
                  <a:lnTo>
                    <a:pt x="1372" y="464"/>
                  </a:lnTo>
                  <a:lnTo>
                    <a:pt x="1360" y="432"/>
                  </a:lnTo>
                  <a:lnTo>
                    <a:pt x="1346" y="400"/>
                  </a:lnTo>
                  <a:lnTo>
                    <a:pt x="1330" y="370"/>
                  </a:lnTo>
                  <a:lnTo>
                    <a:pt x="1312" y="340"/>
                  </a:lnTo>
                  <a:lnTo>
                    <a:pt x="1294" y="312"/>
                  </a:lnTo>
                  <a:lnTo>
                    <a:pt x="1274" y="284"/>
                  </a:lnTo>
                  <a:lnTo>
                    <a:pt x="1254" y="258"/>
                  </a:lnTo>
                  <a:lnTo>
                    <a:pt x="1232" y="232"/>
                  </a:lnTo>
                  <a:lnTo>
                    <a:pt x="1208" y="208"/>
                  </a:lnTo>
                  <a:lnTo>
                    <a:pt x="1184" y="184"/>
                  </a:lnTo>
                  <a:lnTo>
                    <a:pt x="1158" y="162"/>
                  </a:lnTo>
                  <a:lnTo>
                    <a:pt x="1130" y="140"/>
                  </a:lnTo>
                  <a:lnTo>
                    <a:pt x="1104" y="120"/>
                  </a:lnTo>
                  <a:lnTo>
                    <a:pt x="1074" y="102"/>
                  </a:lnTo>
                  <a:lnTo>
                    <a:pt x="1044" y="86"/>
                  </a:lnTo>
                  <a:lnTo>
                    <a:pt x="1014" y="70"/>
                  </a:lnTo>
                  <a:lnTo>
                    <a:pt x="982" y="56"/>
                  </a:lnTo>
                  <a:lnTo>
                    <a:pt x="950" y="42"/>
                  </a:lnTo>
                  <a:lnTo>
                    <a:pt x="918" y="32"/>
                  </a:lnTo>
                  <a:lnTo>
                    <a:pt x="884" y="22"/>
                  </a:lnTo>
                  <a:lnTo>
                    <a:pt x="850" y="14"/>
                  </a:lnTo>
                  <a:lnTo>
                    <a:pt x="816" y="8"/>
                  </a:lnTo>
                  <a:lnTo>
                    <a:pt x="780" y="4"/>
                  </a:lnTo>
                  <a:lnTo>
                    <a:pt x="744" y="0"/>
                  </a:lnTo>
                  <a:lnTo>
                    <a:pt x="708" y="0"/>
                  </a:lnTo>
                  <a:lnTo>
                    <a:pt x="708" y="0"/>
                  </a:lnTo>
                  <a:lnTo>
                    <a:pt x="670" y="0"/>
                  </a:lnTo>
                  <a:lnTo>
                    <a:pt x="634" y="4"/>
                  </a:lnTo>
                  <a:lnTo>
                    <a:pt x="600" y="8"/>
                  </a:lnTo>
                  <a:lnTo>
                    <a:pt x="564" y="14"/>
                  </a:lnTo>
                  <a:lnTo>
                    <a:pt x="530" y="22"/>
                  </a:lnTo>
                  <a:lnTo>
                    <a:pt x="496" y="32"/>
                  </a:lnTo>
                  <a:lnTo>
                    <a:pt x="464" y="42"/>
                  </a:lnTo>
                  <a:lnTo>
                    <a:pt x="432" y="56"/>
                  </a:lnTo>
                  <a:lnTo>
                    <a:pt x="400" y="70"/>
                  </a:lnTo>
                  <a:lnTo>
                    <a:pt x="370" y="86"/>
                  </a:lnTo>
                  <a:lnTo>
                    <a:pt x="340" y="102"/>
                  </a:lnTo>
                  <a:lnTo>
                    <a:pt x="312" y="120"/>
                  </a:lnTo>
                  <a:lnTo>
                    <a:pt x="284" y="140"/>
                  </a:lnTo>
                  <a:lnTo>
                    <a:pt x="258" y="162"/>
                  </a:lnTo>
                  <a:lnTo>
                    <a:pt x="232" y="184"/>
                  </a:lnTo>
                  <a:lnTo>
                    <a:pt x="206" y="208"/>
                  </a:lnTo>
                  <a:lnTo>
                    <a:pt x="184" y="232"/>
                  </a:lnTo>
                  <a:lnTo>
                    <a:pt x="162" y="258"/>
                  </a:lnTo>
                  <a:lnTo>
                    <a:pt x="140" y="284"/>
                  </a:lnTo>
                  <a:lnTo>
                    <a:pt x="120" y="312"/>
                  </a:lnTo>
                  <a:lnTo>
                    <a:pt x="102" y="340"/>
                  </a:lnTo>
                  <a:lnTo>
                    <a:pt x="84" y="370"/>
                  </a:lnTo>
                  <a:lnTo>
                    <a:pt x="70" y="400"/>
                  </a:lnTo>
                  <a:lnTo>
                    <a:pt x="56" y="432"/>
                  </a:lnTo>
                  <a:lnTo>
                    <a:pt x="42" y="464"/>
                  </a:lnTo>
                  <a:lnTo>
                    <a:pt x="32" y="498"/>
                  </a:lnTo>
                  <a:lnTo>
                    <a:pt x="22" y="530"/>
                  </a:lnTo>
                  <a:lnTo>
                    <a:pt x="14" y="566"/>
                  </a:lnTo>
                  <a:lnTo>
                    <a:pt x="8" y="600"/>
                  </a:lnTo>
                  <a:lnTo>
                    <a:pt x="4" y="636"/>
                  </a:lnTo>
                  <a:lnTo>
                    <a:pt x="0" y="672"/>
                  </a:lnTo>
                  <a:lnTo>
                    <a:pt x="0" y="708"/>
                  </a:lnTo>
                  <a:lnTo>
                    <a:pt x="0" y="1736"/>
                  </a:lnTo>
                  <a:lnTo>
                    <a:pt x="404" y="1736"/>
                  </a:lnTo>
                  <a:lnTo>
                    <a:pt x="404" y="708"/>
                  </a:lnTo>
                  <a:lnTo>
                    <a:pt x="404" y="708"/>
                  </a:lnTo>
                  <a:lnTo>
                    <a:pt x="406" y="676"/>
                  </a:lnTo>
                  <a:lnTo>
                    <a:pt x="410" y="646"/>
                  </a:lnTo>
                  <a:lnTo>
                    <a:pt x="418" y="618"/>
                  </a:lnTo>
                  <a:lnTo>
                    <a:pt x="428" y="590"/>
                  </a:lnTo>
                  <a:lnTo>
                    <a:pt x="440" y="564"/>
                  </a:lnTo>
                  <a:lnTo>
                    <a:pt x="456" y="538"/>
                  </a:lnTo>
                  <a:lnTo>
                    <a:pt x="474" y="514"/>
                  </a:lnTo>
                  <a:lnTo>
                    <a:pt x="492" y="494"/>
                  </a:lnTo>
                  <a:lnTo>
                    <a:pt x="514" y="474"/>
                  </a:lnTo>
                  <a:lnTo>
                    <a:pt x="538" y="456"/>
                  </a:lnTo>
                  <a:lnTo>
                    <a:pt x="562" y="442"/>
                  </a:lnTo>
                  <a:lnTo>
                    <a:pt x="590" y="428"/>
                  </a:lnTo>
                  <a:lnTo>
                    <a:pt x="618" y="418"/>
                  </a:lnTo>
                  <a:lnTo>
                    <a:pt x="646" y="410"/>
                  </a:lnTo>
                  <a:lnTo>
                    <a:pt x="676" y="406"/>
                  </a:lnTo>
                  <a:lnTo>
                    <a:pt x="708" y="404"/>
                  </a:lnTo>
                  <a:lnTo>
                    <a:pt x="708" y="404"/>
                  </a:lnTo>
                  <a:lnTo>
                    <a:pt x="738" y="406"/>
                  </a:lnTo>
                  <a:lnTo>
                    <a:pt x="768" y="410"/>
                  </a:lnTo>
                  <a:lnTo>
                    <a:pt x="798" y="418"/>
                  </a:lnTo>
                  <a:lnTo>
                    <a:pt x="826" y="428"/>
                  </a:lnTo>
                  <a:lnTo>
                    <a:pt x="852" y="442"/>
                  </a:lnTo>
                  <a:lnTo>
                    <a:pt x="878" y="456"/>
                  </a:lnTo>
                  <a:lnTo>
                    <a:pt x="900" y="474"/>
                  </a:lnTo>
                  <a:lnTo>
                    <a:pt x="922" y="494"/>
                  </a:lnTo>
                  <a:lnTo>
                    <a:pt x="942" y="514"/>
                  </a:lnTo>
                  <a:lnTo>
                    <a:pt x="958" y="538"/>
                  </a:lnTo>
                  <a:lnTo>
                    <a:pt x="974" y="564"/>
                  </a:lnTo>
                  <a:lnTo>
                    <a:pt x="986" y="590"/>
                  </a:lnTo>
                  <a:lnTo>
                    <a:pt x="998" y="618"/>
                  </a:lnTo>
                  <a:lnTo>
                    <a:pt x="1004" y="646"/>
                  </a:lnTo>
                  <a:lnTo>
                    <a:pt x="1010" y="676"/>
                  </a:lnTo>
                  <a:lnTo>
                    <a:pt x="1010" y="708"/>
                  </a:lnTo>
                  <a:lnTo>
                    <a:pt x="1010" y="708"/>
                  </a:lnTo>
                  <a:lnTo>
                    <a:pt x="1010" y="738"/>
                  </a:lnTo>
                  <a:lnTo>
                    <a:pt x="1004" y="768"/>
                  </a:lnTo>
                  <a:lnTo>
                    <a:pt x="998" y="798"/>
                  </a:lnTo>
                  <a:lnTo>
                    <a:pt x="986" y="826"/>
                  </a:lnTo>
                  <a:lnTo>
                    <a:pt x="974" y="852"/>
                  </a:lnTo>
                  <a:lnTo>
                    <a:pt x="958" y="878"/>
                  </a:lnTo>
                  <a:lnTo>
                    <a:pt x="942" y="900"/>
                  </a:lnTo>
                  <a:lnTo>
                    <a:pt x="922" y="922"/>
                  </a:lnTo>
                  <a:lnTo>
                    <a:pt x="900" y="942"/>
                  </a:lnTo>
                  <a:lnTo>
                    <a:pt x="878" y="960"/>
                  </a:lnTo>
                  <a:lnTo>
                    <a:pt x="852" y="974"/>
                  </a:lnTo>
                  <a:lnTo>
                    <a:pt x="826" y="988"/>
                  </a:lnTo>
                  <a:lnTo>
                    <a:pt x="798" y="998"/>
                  </a:lnTo>
                  <a:lnTo>
                    <a:pt x="768" y="1004"/>
                  </a:lnTo>
                  <a:lnTo>
                    <a:pt x="738" y="1010"/>
                  </a:lnTo>
                  <a:lnTo>
                    <a:pt x="708" y="1012"/>
                  </a:lnTo>
                  <a:lnTo>
                    <a:pt x="708" y="1012"/>
                  </a:lnTo>
                  <a:lnTo>
                    <a:pt x="606" y="1012"/>
                  </a:lnTo>
                  <a:lnTo>
                    <a:pt x="606" y="1408"/>
                  </a:lnTo>
                  <a:lnTo>
                    <a:pt x="606" y="1408"/>
                  </a:lnTo>
                  <a:lnTo>
                    <a:pt x="656" y="1414"/>
                  </a:lnTo>
                  <a:lnTo>
                    <a:pt x="708" y="1416"/>
                  </a:lnTo>
                  <a:lnTo>
                    <a:pt x="708" y="1416"/>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grpSp>
      <p:sp>
        <p:nvSpPr>
          <p:cNvPr id="5125" name="Rectangle 5"/>
          <p:cNvSpPr>
            <a:spLocks noGrp="1" noChangeArrowheads="1"/>
          </p:cNvSpPr>
          <p:nvPr>
            <p:ph type="ctrTitle"/>
          </p:nvPr>
        </p:nvSpPr>
        <p:spPr>
          <a:xfrm>
            <a:off x="1476375" y="5013325"/>
            <a:ext cx="7488238" cy="1470025"/>
          </a:xfrm>
        </p:spPr>
        <p:txBody>
          <a:bodyPr/>
          <a:lstStyle>
            <a:lvl1pPr>
              <a:defRPr/>
            </a:lvl1pPr>
          </a:lstStyle>
          <a:p>
            <a:r>
              <a:rPr lang="en-US"/>
              <a:t>Click to edit Master title style</a:t>
            </a:r>
          </a:p>
        </p:txBody>
      </p:sp>
      <p:sp>
        <p:nvSpPr>
          <p:cNvPr id="5126" name="Rectangle 6"/>
          <p:cNvSpPr>
            <a:spLocks noGrp="1" noChangeArrowheads="1"/>
          </p:cNvSpPr>
          <p:nvPr>
            <p:ph type="subTitle" idx="1"/>
          </p:nvPr>
        </p:nvSpPr>
        <p:spPr>
          <a:xfrm>
            <a:off x="539750" y="1125538"/>
            <a:ext cx="4248150" cy="3382962"/>
          </a:xfrm>
        </p:spPr>
        <p:txBody>
          <a:bodyPr/>
          <a:lstStyle>
            <a:lvl1pPr marL="0" indent="0">
              <a:buFontTx/>
              <a:buNone/>
              <a:defRPr sz="1400"/>
            </a:lvl1pPr>
          </a:lstStyle>
          <a:p>
            <a:r>
              <a:rPr lang="en-US"/>
              <a:t>Click to edit Master subtitle style</a:t>
            </a:r>
          </a:p>
        </p:txBody>
      </p:sp>
      <p:pic>
        <p:nvPicPr>
          <p:cNvPr id="16" name="Picture 15" descr="P5140039.JPG"/>
          <p:cNvPicPr>
            <a:picLocks noChangeAspect="1"/>
          </p:cNvPicPr>
          <p:nvPr userDrawn="1"/>
        </p:nvPicPr>
        <p:blipFill>
          <a:blip r:embed="rId4" cstate="print">
            <a:lum bright="20000" contrast="10000"/>
          </a:blip>
          <a:srcRect l="1045" t="19792" r="1194" b="8333"/>
          <a:stretch>
            <a:fillRect/>
          </a:stretch>
        </p:blipFill>
        <p:spPr>
          <a:xfrm>
            <a:off x="114300" y="-24"/>
            <a:ext cx="8930640" cy="4953024"/>
          </a:xfrm>
          <a:prstGeom prst="rect">
            <a:avLst/>
          </a:prstGeom>
        </p:spPr>
      </p:pic>
      <p:sp>
        <p:nvSpPr>
          <p:cNvPr id="24" name="Rectangle 7"/>
          <p:cNvSpPr txBox="1">
            <a:spLocks noChangeArrowheads="1"/>
          </p:cNvSpPr>
          <p:nvPr userDrawn="1"/>
        </p:nvSpPr>
        <p:spPr bwMode="auto">
          <a:xfrm>
            <a:off x="107950" y="5786454"/>
            <a:ext cx="1463675" cy="7858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CN" sz="1000" b="0" i="0" u="none" strike="noStrike" kern="1200" cap="none" spc="0" normalizeH="0" baseline="0" noProof="0" dirty="0" smtClean="0">
                <a:ln>
                  <a:noFill/>
                </a:ln>
                <a:solidFill>
                  <a:schemeClr val="bg1"/>
                </a:solidFill>
                <a:effectLst/>
                <a:uLnTx/>
                <a:uFillTx/>
                <a:latin typeface="Arial" pitchFamily="34" charset="0"/>
                <a:ea typeface="+mn-ea"/>
                <a:cs typeface="+mn-cs"/>
              </a:rPr>
              <a:t>Teaching material by: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rPr>
              <a:t>Tim McAloone, DTU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rPr>
              <a:t>Niki Bey, IPU</a:t>
            </a:r>
          </a:p>
        </p:txBody>
      </p:sp>
      <p:grpSp>
        <p:nvGrpSpPr>
          <p:cNvPr id="30" name="Group 29"/>
          <p:cNvGrpSpPr/>
          <p:nvPr userDrawn="1"/>
        </p:nvGrpSpPr>
        <p:grpSpPr>
          <a:xfrm>
            <a:off x="238094" y="4286256"/>
            <a:ext cx="5834104" cy="624445"/>
            <a:chOff x="238094" y="4286256"/>
            <a:chExt cx="5834104" cy="624445"/>
          </a:xfrm>
        </p:grpSpPr>
        <p:grpSp>
          <p:nvGrpSpPr>
            <p:cNvPr id="18" name="Group 13"/>
            <p:cNvGrpSpPr>
              <a:grpSpLocks noChangeAspect="1"/>
            </p:cNvGrpSpPr>
            <p:nvPr userDrawn="1"/>
          </p:nvGrpSpPr>
          <p:grpSpPr bwMode="auto">
            <a:xfrm>
              <a:off x="5459875" y="4455603"/>
              <a:ext cx="612323" cy="285751"/>
              <a:chOff x="1066" y="2478"/>
              <a:chExt cx="3756" cy="1752"/>
            </a:xfrm>
          </p:grpSpPr>
          <p:sp>
            <p:nvSpPr>
              <p:cNvPr id="19" name="Freeform 14"/>
              <p:cNvSpPr>
                <a:spLocks noChangeAspect="1"/>
              </p:cNvSpPr>
              <p:nvPr/>
            </p:nvSpPr>
            <p:spPr bwMode="auto">
              <a:xfrm>
                <a:off x="3406" y="2497"/>
                <a:ext cx="1416" cy="1733"/>
              </a:xfrm>
              <a:custGeom>
                <a:avLst/>
                <a:gdLst/>
                <a:ahLst/>
                <a:cxnLst>
                  <a:cxn ang="0">
                    <a:pos x="1010" y="1028"/>
                  </a:cxn>
                  <a:cxn ang="0">
                    <a:pos x="1010" y="1058"/>
                  </a:cxn>
                  <a:cxn ang="0">
                    <a:pos x="996" y="1118"/>
                  </a:cxn>
                  <a:cxn ang="0">
                    <a:pos x="974" y="1172"/>
                  </a:cxn>
                  <a:cxn ang="0">
                    <a:pos x="942" y="1220"/>
                  </a:cxn>
                  <a:cxn ang="0">
                    <a:pos x="900" y="1262"/>
                  </a:cxn>
                  <a:cxn ang="0">
                    <a:pos x="852" y="1294"/>
                  </a:cxn>
                  <a:cxn ang="0">
                    <a:pos x="798" y="1318"/>
                  </a:cxn>
                  <a:cxn ang="0">
                    <a:pos x="738" y="1330"/>
                  </a:cxn>
                  <a:cxn ang="0">
                    <a:pos x="708" y="1330"/>
                  </a:cxn>
                  <a:cxn ang="0">
                    <a:pos x="646" y="1324"/>
                  </a:cxn>
                  <a:cxn ang="0">
                    <a:pos x="590" y="1308"/>
                  </a:cxn>
                  <a:cxn ang="0">
                    <a:pos x="538" y="1280"/>
                  </a:cxn>
                  <a:cxn ang="0">
                    <a:pos x="492" y="1242"/>
                  </a:cxn>
                  <a:cxn ang="0">
                    <a:pos x="456" y="1198"/>
                  </a:cxn>
                  <a:cxn ang="0">
                    <a:pos x="428" y="1146"/>
                  </a:cxn>
                  <a:cxn ang="0">
                    <a:pos x="410" y="1088"/>
                  </a:cxn>
                  <a:cxn ang="0">
                    <a:pos x="404" y="1028"/>
                  </a:cxn>
                  <a:cxn ang="0">
                    <a:pos x="0" y="0"/>
                  </a:cxn>
                  <a:cxn ang="0">
                    <a:pos x="0" y="1028"/>
                  </a:cxn>
                  <a:cxn ang="0">
                    <a:pos x="2" y="1100"/>
                  </a:cxn>
                  <a:cxn ang="0">
                    <a:pos x="14" y="1170"/>
                  </a:cxn>
                  <a:cxn ang="0">
                    <a:pos x="32" y="1238"/>
                  </a:cxn>
                  <a:cxn ang="0">
                    <a:pos x="54" y="1304"/>
                  </a:cxn>
                  <a:cxn ang="0">
                    <a:pos x="84" y="1364"/>
                  </a:cxn>
                  <a:cxn ang="0">
                    <a:pos x="120" y="1424"/>
                  </a:cxn>
                  <a:cxn ang="0">
                    <a:pos x="160" y="1478"/>
                  </a:cxn>
                  <a:cxn ang="0">
                    <a:pos x="206" y="1528"/>
                  </a:cxn>
                  <a:cxn ang="0">
                    <a:pos x="256" y="1574"/>
                  </a:cxn>
                  <a:cxn ang="0">
                    <a:pos x="312" y="1614"/>
                  </a:cxn>
                  <a:cxn ang="0">
                    <a:pos x="370" y="1650"/>
                  </a:cxn>
                  <a:cxn ang="0">
                    <a:pos x="432" y="1680"/>
                  </a:cxn>
                  <a:cxn ang="0">
                    <a:pos x="496" y="1704"/>
                  </a:cxn>
                  <a:cxn ang="0">
                    <a:pos x="564" y="1722"/>
                  </a:cxn>
                  <a:cxn ang="0">
                    <a:pos x="634" y="1732"/>
                  </a:cxn>
                  <a:cxn ang="0">
                    <a:pos x="708" y="1736"/>
                  </a:cxn>
                  <a:cxn ang="0">
                    <a:pos x="744" y="1734"/>
                  </a:cxn>
                  <a:cxn ang="0">
                    <a:pos x="816" y="1728"/>
                  </a:cxn>
                  <a:cxn ang="0">
                    <a:pos x="884" y="1714"/>
                  </a:cxn>
                  <a:cxn ang="0">
                    <a:pos x="950" y="1692"/>
                  </a:cxn>
                  <a:cxn ang="0">
                    <a:pos x="1014" y="1666"/>
                  </a:cxn>
                  <a:cxn ang="0">
                    <a:pos x="1074" y="1632"/>
                  </a:cxn>
                  <a:cxn ang="0">
                    <a:pos x="1130" y="1594"/>
                  </a:cxn>
                  <a:cxn ang="0">
                    <a:pos x="1184" y="1552"/>
                  </a:cxn>
                  <a:cxn ang="0">
                    <a:pos x="1232" y="1504"/>
                  </a:cxn>
                  <a:cxn ang="0">
                    <a:pos x="1274" y="1452"/>
                  </a:cxn>
                  <a:cxn ang="0">
                    <a:pos x="1312" y="1394"/>
                  </a:cxn>
                  <a:cxn ang="0">
                    <a:pos x="1346" y="1334"/>
                  </a:cxn>
                  <a:cxn ang="0">
                    <a:pos x="1372" y="1270"/>
                  </a:cxn>
                  <a:cxn ang="0">
                    <a:pos x="1392" y="1204"/>
                  </a:cxn>
                  <a:cxn ang="0">
                    <a:pos x="1406" y="1136"/>
                  </a:cxn>
                  <a:cxn ang="0">
                    <a:pos x="1414" y="1064"/>
                  </a:cxn>
                  <a:cxn ang="0">
                    <a:pos x="1416" y="0"/>
                  </a:cxn>
                </a:cxnLst>
                <a:rect l="0" t="0" r="r" b="b"/>
                <a:pathLst>
                  <a:path w="1416" h="1736">
                    <a:moveTo>
                      <a:pt x="1010" y="0"/>
                    </a:moveTo>
                    <a:lnTo>
                      <a:pt x="1010" y="1028"/>
                    </a:lnTo>
                    <a:lnTo>
                      <a:pt x="1010" y="1028"/>
                    </a:lnTo>
                    <a:lnTo>
                      <a:pt x="1010" y="1058"/>
                    </a:lnTo>
                    <a:lnTo>
                      <a:pt x="1004" y="1088"/>
                    </a:lnTo>
                    <a:lnTo>
                      <a:pt x="996" y="1118"/>
                    </a:lnTo>
                    <a:lnTo>
                      <a:pt x="986" y="1146"/>
                    </a:lnTo>
                    <a:lnTo>
                      <a:pt x="974" y="1172"/>
                    </a:lnTo>
                    <a:lnTo>
                      <a:pt x="958" y="1198"/>
                    </a:lnTo>
                    <a:lnTo>
                      <a:pt x="942" y="1220"/>
                    </a:lnTo>
                    <a:lnTo>
                      <a:pt x="922" y="1242"/>
                    </a:lnTo>
                    <a:lnTo>
                      <a:pt x="900" y="1262"/>
                    </a:lnTo>
                    <a:lnTo>
                      <a:pt x="876" y="1280"/>
                    </a:lnTo>
                    <a:lnTo>
                      <a:pt x="852" y="1294"/>
                    </a:lnTo>
                    <a:lnTo>
                      <a:pt x="826" y="1308"/>
                    </a:lnTo>
                    <a:lnTo>
                      <a:pt x="798" y="1318"/>
                    </a:lnTo>
                    <a:lnTo>
                      <a:pt x="768" y="1324"/>
                    </a:lnTo>
                    <a:lnTo>
                      <a:pt x="738" y="1330"/>
                    </a:lnTo>
                    <a:lnTo>
                      <a:pt x="708" y="1330"/>
                    </a:lnTo>
                    <a:lnTo>
                      <a:pt x="708" y="1330"/>
                    </a:lnTo>
                    <a:lnTo>
                      <a:pt x="676" y="1330"/>
                    </a:lnTo>
                    <a:lnTo>
                      <a:pt x="646" y="1324"/>
                    </a:lnTo>
                    <a:lnTo>
                      <a:pt x="616" y="1318"/>
                    </a:lnTo>
                    <a:lnTo>
                      <a:pt x="590" y="1308"/>
                    </a:lnTo>
                    <a:lnTo>
                      <a:pt x="562" y="1294"/>
                    </a:lnTo>
                    <a:lnTo>
                      <a:pt x="538" y="1280"/>
                    </a:lnTo>
                    <a:lnTo>
                      <a:pt x="514" y="1262"/>
                    </a:lnTo>
                    <a:lnTo>
                      <a:pt x="492" y="1242"/>
                    </a:lnTo>
                    <a:lnTo>
                      <a:pt x="474" y="1220"/>
                    </a:lnTo>
                    <a:lnTo>
                      <a:pt x="456" y="1198"/>
                    </a:lnTo>
                    <a:lnTo>
                      <a:pt x="440" y="1172"/>
                    </a:lnTo>
                    <a:lnTo>
                      <a:pt x="428" y="1146"/>
                    </a:lnTo>
                    <a:lnTo>
                      <a:pt x="418" y="1118"/>
                    </a:lnTo>
                    <a:lnTo>
                      <a:pt x="410" y="1088"/>
                    </a:lnTo>
                    <a:lnTo>
                      <a:pt x="406" y="1058"/>
                    </a:lnTo>
                    <a:lnTo>
                      <a:pt x="404" y="1028"/>
                    </a:lnTo>
                    <a:lnTo>
                      <a:pt x="404" y="0"/>
                    </a:lnTo>
                    <a:lnTo>
                      <a:pt x="0" y="0"/>
                    </a:lnTo>
                    <a:lnTo>
                      <a:pt x="0" y="1028"/>
                    </a:lnTo>
                    <a:lnTo>
                      <a:pt x="0" y="1028"/>
                    </a:lnTo>
                    <a:lnTo>
                      <a:pt x="0" y="1064"/>
                    </a:lnTo>
                    <a:lnTo>
                      <a:pt x="2" y="1100"/>
                    </a:lnTo>
                    <a:lnTo>
                      <a:pt x="8" y="1136"/>
                    </a:lnTo>
                    <a:lnTo>
                      <a:pt x="14" y="1170"/>
                    </a:lnTo>
                    <a:lnTo>
                      <a:pt x="22" y="1204"/>
                    </a:lnTo>
                    <a:lnTo>
                      <a:pt x="32" y="1238"/>
                    </a:lnTo>
                    <a:lnTo>
                      <a:pt x="42" y="1270"/>
                    </a:lnTo>
                    <a:lnTo>
                      <a:pt x="54" y="1304"/>
                    </a:lnTo>
                    <a:lnTo>
                      <a:pt x="70" y="1334"/>
                    </a:lnTo>
                    <a:lnTo>
                      <a:pt x="84" y="1364"/>
                    </a:lnTo>
                    <a:lnTo>
                      <a:pt x="102" y="1394"/>
                    </a:lnTo>
                    <a:lnTo>
                      <a:pt x="120" y="1424"/>
                    </a:lnTo>
                    <a:lnTo>
                      <a:pt x="140" y="1452"/>
                    </a:lnTo>
                    <a:lnTo>
                      <a:pt x="160" y="1478"/>
                    </a:lnTo>
                    <a:lnTo>
                      <a:pt x="184" y="1504"/>
                    </a:lnTo>
                    <a:lnTo>
                      <a:pt x="206" y="1528"/>
                    </a:lnTo>
                    <a:lnTo>
                      <a:pt x="232" y="1552"/>
                    </a:lnTo>
                    <a:lnTo>
                      <a:pt x="256" y="1574"/>
                    </a:lnTo>
                    <a:lnTo>
                      <a:pt x="284" y="1594"/>
                    </a:lnTo>
                    <a:lnTo>
                      <a:pt x="312" y="1614"/>
                    </a:lnTo>
                    <a:lnTo>
                      <a:pt x="340" y="1632"/>
                    </a:lnTo>
                    <a:lnTo>
                      <a:pt x="370" y="1650"/>
                    </a:lnTo>
                    <a:lnTo>
                      <a:pt x="400" y="1666"/>
                    </a:lnTo>
                    <a:lnTo>
                      <a:pt x="432" y="1680"/>
                    </a:lnTo>
                    <a:lnTo>
                      <a:pt x="464" y="1692"/>
                    </a:lnTo>
                    <a:lnTo>
                      <a:pt x="496" y="1704"/>
                    </a:lnTo>
                    <a:lnTo>
                      <a:pt x="530" y="1714"/>
                    </a:lnTo>
                    <a:lnTo>
                      <a:pt x="564" y="1722"/>
                    </a:lnTo>
                    <a:lnTo>
                      <a:pt x="600" y="1728"/>
                    </a:lnTo>
                    <a:lnTo>
                      <a:pt x="634" y="1732"/>
                    </a:lnTo>
                    <a:lnTo>
                      <a:pt x="670" y="1734"/>
                    </a:lnTo>
                    <a:lnTo>
                      <a:pt x="708" y="1736"/>
                    </a:lnTo>
                    <a:lnTo>
                      <a:pt x="708" y="1736"/>
                    </a:lnTo>
                    <a:lnTo>
                      <a:pt x="744" y="1734"/>
                    </a:lnTo>
                    <a:lnTo>
                      <a:pt x="780" y="1732"/>
                    </a:lnTo>
                    <a:lnTo>
                      <a:pt x="816" y="1728"/>
                    </a:lnTo>
                    <a:lnTo>
                      <a:pt x="850" y="1722"/>
                    </a:lnTo>
                    <a:lnTo>
                      <a:pt x="884" y="1714"/>
                    </a:lnTo>
                    <a:lnTo>
                      <a:pt x="918" y="1704"/>
                    </a:lnTo>
                    <a:lnTo>
                      <a:pt x="950" y="1692"/>
                    </a:lnTo>
                    <a:lnTo>
                      <a:pt x="982" y="1680"/>
                    </a:lnTo>
                    <a:lnTo>
                      <a:pt x="1014" y="1666"/>
                    </a:lnTo>
                    <a:lnTo>
                      <a:pt x="1044" y="1650"/>
                    </a:lnTo>
                    <a:lnTo>
                      <a:pt x="1074" y="1632"/>
                    </a:lnTo>
                    <a:lnTo>
                      <a:pt x="1104" y="1614"/>
                    </a:lnTo>
                    <a:lnTo>
                      <a:pt x="1130" y="1594"/>
                    </a:lnTo>
                    <a:lnTo>
                      <a:pt x="1158" y="1574"/>
                    </a:lnTo>
                    <a:lnTo>
                      <a:pt x="1184" y="1552"/>
                    </a:lnTo>
                    <a:lnTo>
                      <a:pt x="1208" y="1528"/>
                    </a:lnTo>
                    <a:lnTo>
                      <a:pt x="1232" y="1504"/>
                    </a:lnTo>
                    <a:lnTo>
                      <a:pt x="1254" y="1478"/>
                    </a:lnTo>
                    <a:lnTo>
                      <a:pt x="1274" y="1452"/>
                    </a:lnTo>
                    <a:lnTo>
                      <a:pt x="1294" y="1424"/>
                    </a:lnTo>
                    <a:lnTo>
                      <a:pt x="1312" y="1394"/>
                    </a:lnTo>
                    <a:lnTo>
                      <a:pt x="1330" y="1364"/>
                    </a:lnTo>
                    <a:lnTo>
                      <a:pt x="1346" y="1334"/>
                    </a:lnTo>
                    <a:lnTo>
                      <a:pt x="1360" y="1304"/>
                    </a:lnTo>
                    <a:lnTo>
                      <a:pt x="1372" y="1270"/>
                    </a:lnTo>
                    <a:lnTo>
                      <a:pt x="1384" y="1238"/>
                    </a:lnTo>
                    <a:lnTo>
                      <a:pt x="1392" y="1204"/>
                    </a:lnTo>
                    <a:lnTo>
                      <a:pt x="1400" y="1170"/>
                    </a:lnTo>
                    <a:lnTo>
                      <a:pt x="1406" y="1136"/>
                    </a:lnTo>
                    <a:lnTo>
                      <a:pt x="1412" y="1100"/>
                    </a:lnTo>
                    <a:lnTo>
                      <a:pt x="1414" y="1064"/>
                    </a:lnTo>
                    <a:lnTo>
                      <a:pt x="1416" y="1028"/>
                    </a:lnTo>
                    <a:lnTo>
                      <a:pt x="1416" y="0"/>
                    </a:lnTo>
                    <a:lnTo>
                      <a:pt x="1010" y="0"/>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sp>
            <p:nvSpPr>
              <p:cNvPr id="20" name="Rectangle 15"/>
              <p:cNvSpPr>
                <a:spLocks noChangeAspect="1" noChangeArrowheads="1"/>
              </p:cNvSpPr>
              <p:nvPr/>
            </p:nvSpPr>
            <p:spPr bwMode="auto">
              <a:xfrm>
                <a:off x="1066" y="2497"/>
                <a:ext cx="404" cy="1713"/>
              </a:xfrm>
              <a:prstGeom prst="rect">
                <a:avLst/>
              </a:prstGeom>
              <a:solidFill>
                <a:srgbClr val="006633"/>
              </a:solidFill>
              <a:ln w="9525">
                <a:noFill/>
                <a:miter lim="800000"/>
                <a:headEnd/>
                <a:tailEnd/>
              </a:ln>
            </p:spPr>
            <p:txBody>
              <a:bodyPr/>
              <a:lstStyle/>
              <a:p>
                <a:pPr>
                  <a:defRPr/>
                </a:pPr>
                <a:endParaRPr lang="da-DK" sz="1800">
                  <a:latin typeface="Arial" charset="0"/>
                  <a:cs typeface="Arial" charset="0"/>
                </a:endParaRPr>
              </a:p>
            </p:txBody>
          </p:sp>
          <p:sp>
            <p:nvSpPr>
              <p:cNvPr id="21" name="Freeform 16"/>
              <p:cNvSpPr>
                <a:spLocks noChangeAspect="1"/>
              </p:cNvSpPr>
              <p:nvPr/>
            </p:nvSpPr>
            <p:spPr bwMode="auto">
              <a:xfrm>
                <a:off x="1779" y="2478"/>
                <a:ext cx="1416" cy="1733"/>
              </a:xfrm>
              <a:custGeom>
                <a:avLst/>
                <a:gdLst/>
                <a:ahLst/>
                <a:cxnLst>
                  <a:cxn ang="0">
                    <a:pos x="744" y="1414"/>
                  </a:cxn>
                  <a:cxn ang="0">
                    <a:pos x="850" y="1402"/>
                  </a:cxn>
                  <a:cxn ang="0">
                    <a:pos x="950" y="1372"/>
                  </a:cxn>
                  <a:cxn ang="0">
                    <a:pos x="1044" y="1330"/>
                  </a:cxn>
                  <a:cxn ang="0">
                    <a:pos x="1130" y="1274"/>
                  </a:cxn>
                  <a:cxn ang="0">
                    <a:pos x="1208" y="1208"/>
                  </a:cxn>
                  <a:cxn ang="0">
                    <a:pos x="1274" y="1132"/>
                  </a:cxn>
                  <a:cxn ang="0">
                    <a:pos x="1330" y="1046"/>
                  </a:cxn>
                  <a:cxn ang="0">
                    <a:pos x="1372" y="952"/>
                  </a:cxn>
                  <a:cxn ang="0">
                    <a:pos x="1400" y="850"/>
                  </a:cxn>
                  <a:cxn ang="0">
                    <a:pos x="1414" y="744"/>
                  </a:cxn>
                  <a:cxn ang="0">
                    <a:pos x="1414" y="672"/>
                  </a:cxn>
                  <a:cxn ang="0">
                    <a:pos x="1400" y="566"/>
                  </a:cxn>
                  <a:cxn ang="0">
                    <a:pos x="1372" y="464"/>
                  </a:cxn>
                  <a:cxn ang="0">
                    <a:pos x="1330" y="370"/>
                  </a:cxn>
                  <a:cxn ang="0">
                    <a:pos x="1274" y="284"/>
                  </a:cxn>
                  <a:cxn ang="0">
                    <a:pos x="1208" y="208"/>
                  </a:cxn>
                  <a:cxn ang="0">
                    <a:pos x="1130" y="140"/>
                  </a:cxn>
                  <a:cxn ang="0">
                    <a:pos x="1044" y="86"/>
                  </a:cxn>
                  <a:cxn ang="0">
                    <a:pos x="950" y="42"/>
                  </a:cxn>
                  <a:cxn ang="0">
                    <a:pos x="850" y="14"/>
                  </a:cxn>
                  <a:cxn ang="0">
                    <a:pos x="744" y="0"/>
                  </a:cxn>
                  <a:cxn ang="0">
                    <a:pos x="670" y="0"/>
                  </a:cxn>
                  <a:cxn ang="0">
                    <a:pos x="564" y="14"/>
                  </a:cxn>
                  <a:cxn ang="0">
                    <a:pos x="464" y="42"/>
                  </a:cxn>
                  <a:cxn ang="0">
                    <a:pos x="370" y="86"/>
                  </a:cxn>
                  <a:cxn ang="0">
                    <a:pos x="284" y="140"/>
                  </a:cxn>
                  <a:cxn ang="0">
                    <a:pos x="206" y="208"/>
                  </a:cxn>
                  <a:cxn ang="0">
                    <a:pos x="140" y="284"/>
                  </a:cxn>
                  <a:cxn ang="0">
                    <a:pos x="84" y="370"/>
                  </a:cxn>
                  <a:cxn ang="0">
                    <a:pos x="42" y="464"/>
                  </a:cxn>
                  <a:cxn ang="0">
                    <a:pos x="14" y="566"/>
                  </a:cxn>
                  <a:cxn ang="0">
                    <a:pos x="0" y="672"/>
                  </a:cxn>
                  <a:cxn ang="0">
                    <a:pos x="404" y="1736"/>
                  </a:cxn>
                  <a:cxn ang="0">
                    <a:pos x="406" y="676"/>
                  </a:cxn>
                  <a:cxn ang="0">
                    <a:pos x="428" y="590"/>
                  </a:cxn>
                  <a:cxn ang="0">
                    <a:pos x="474" y="514"/>
                  </a:cxn>
                  <a:cxn ang="0">
                    <a:pos x="538" y="456"/>
                  </a:cxn>
                  <a:cxn ang="0">
                    <a:pos x="618" y="418"/>
                  </a:cxn>
                  <a:cxn ang="0">
                    <a:pos x="708" y="404"/>
                  </a:cxn>
                  <a:cxn ang="0">
                    <a:pos x="768" y="410"/>
                  </a:cxn>
                  <a:cxn ang="0">
                    <a:pos x="852" y="442"/>
                  </a:cxn>
                  <a:cxn ang="0">
                    <a:pos x="922" y="494"/>
                  </a:cxn>
                  <a:cxn ang="0">
                    <a:pos x="974" y="564"/>
                  </a:cxn>
                  <a:cxn ang="0">
                    <a:pos x="1004" y="646"/>
                  </a:cxn>
                  <a:cxn ang="0">
                    <a:pos x="1010" y="708"/>
                  </a:cxn>
                  <a:cxn ang="0">
                    <a:pos x="998" y="798"/>
                  </a:cxn>
                  <a:cxn ang="0">
                    <a:pos x="958" y="878"/>
                  </a:cxn>
                  <a:cxn ang="0">
                    <a:pos x="900" y="942"/>
                  </a:cxn>
                  <a:cxn ang="0">
                    <a:pos x="826" y="988"/>
                  </a:cxn>
                  <a:cxn ang="0">
                    <a:pos x="738" y="1010"/>
                  </a:cxn>
                  <a:cxn ang="0">
                    <a:pos x="606" y="1012"/>
                  </a:cxn>
                  <a:cxn ang="0">
                    <a:pos x="656" y="1414"/>
                  </a:cxn>
                </a:cxnLst>
                <a:rect l="0" t="0" r="r" b="b"/>
                <a:pathLst>
                  <a:path w="1416" h="1736">
                    <a:moveTo>
                      <a:pt x="708" y="1416"/>
                    </a:moveTo>
                    <a:lnTo>
                      <a:pt x="708" y="1416"/>
                    </a:lnTo>
                    <a:lnTo>
                      <a:pt x="744" y="1414"/>
                    </a:lnTo>
                    <a:lnTo>
                      <a:pt x="780" y="1412"/>
                    </a:lnTo>
                    <a:lnTo>
                      <a:pt x="816" y="1408"/>
                    </a:lnTo>
                    <a:lnTo>
                      <a:pt x="850" y="1402"/>
                    </a:lnTo>
                    <a:lnTo>
                      <a:pt x="884" y="1394"/>
                    </a:lnTo>
                    <a:lnTo>
                      <a:pt x="918" y="1384"/>
                    </a:lnTo>
                    <a:lnTo>
                      <a:pt x="950" y="1372"/>
                    </a:lnTo>
                    <a:lnTo>
                      <a:pt x="982" y="1360"/>
                    </a:lnTo>
                    <a:lnTo>
                      <a:pt x="1014" y="1346"/>
                    </a:lnTo>
                    <a:lnTo>
                      <a:pt x="1044" y="1330"/>
                    </a:lnTo>
                    <a:lnTo>
                      <a:pt x="1074" y="1314"/>
                    </a:lnTo>
                    <a:lnTo>
                      <a:pt x="1104" y="1294"/>
                    </a:lnTo>
                    <a:lnTo>
                      <a:pt x="1130" y="1274"/>
                    </a:lnTo>
                    <a:lnTo>
                      <a:pt x="1158" y="1254"/>
                    </a:lnTo>
                    <a:lnTo>
                      <a:pt x="1184" y="1232"/>
                    </a:lnTo>
                    <a:lnTo>
                      <a:pt x="1208" y="1208"/>
                    </a:lnTo>
                    <a:lnTo>
                      <a:pt x="1232" y="1184"/>
                    </a:lnTo>
                    <a:lnTo>
                      <a:pt x="1254" y="1158"/>
                    </a:lnTo>
                    <a:lnTo>
                      <a:pt x="1274" y="1132"/>
                    </a:lnTo>
                    <a:lnTo>
                      <a:pt x="1294" y="1104"/>
                    </a:lnTo>
                    <a:lnTo>
                      <a:pt x="1312" y="1074"/>
                    </a:lnTo>
                    <a:lnTo>
                      <a:pt x="1330" y="1046"/>
                    </a:lnTo>
                    <a:lnTo>
                      <a:pt x="1346" y="1014"/>
                    </a:lnTo>
                    <a:lnTo>
                      <a:pt x="1360" y="984"/>
                    </a:lnTo>
                    <a:lnTo>
                      <a:pt x="1372" y="952"/>
                    </a:lnTo>
                    <a:lnTo>
                      <a:pt x="1384" y="918"/>
                    </a:lnTo>
                    <a:lnTo>
                      <a:pt x="1392" y="884"/>
                    </a:lnTo>
                    <a:lnTo>
                      <a:pt x="1400" y="850"/>
                    </a:lnTo>
                    <a:lnTo>
                      <a:pt x="1408" y="816"/>
                    </a:lnTo>
                    <a:lnTo>
                      <a:pt x="1412" y="780"/>
                    </a:lnTo>
                    <a:lnTo>
                      <a:pt x="1414" y="744"/>
                    </a:lnTo>
                    <a:lnTo>
                      <a:pt x="1416" y="708"/>
                    </a:lnTo>
                    <a:lnTo>
                      <a:pt x="1416" y="708"/>
                    </a:lnTo>
                    <a:lnTo>
                      <a:pt x="1414" y="672"/>
                    </a:lnTo>
                    <a:lnTo>
                      <a:pt x="1412" y="636"/>
                    </a:lnTo>
                    <a:lnTo>
                      <a:pt x="1408" y="600"/>
                    </a:lnTo>
                    <a:lnTo>
                      <a:pt x="1400" y="566"/>
                    </a:lnTo>
                    <a:lnTo>
                      <a:pt x="1392" y="530"/>
                    </a:lnTo>
                    <a:lnTo>
                      <a:pt x="1384" y="498"/>
                    </a:lnTo>
                    <a:lnTo>
                      <a:pt x="1372" y="464"/>
                    </a:lnTo>
                    <a:lnTo>
                      <a:pt x="1360" y="432"/>
                    </a:lnTo>
                    <a:lnTo>
                      <a:pt x="1346" y="400"/>
                    </a:lnTo>
                    <a:lnTo>
                      <a:pt x="1330" y="370"/>
                    </a:lnTo>
                    <a:lnTo>
                      <a:pt x="1312" y="340"/>
                    </a:lnTo>
                    <a:lnTo>
                      <a:pt x="1294" y="312"/>
                    </a:lnTo>
                    <a:lnTo>
                      <a:pt x="1274" y="284"/>
                    </a:lnTo>
                    <a:lnTo>
                      <a:pt x="1254" y="258"/>
                    </a:lnTo>
                    <a:lnTo>
                      <a:pt x="1232" y="232"/>
                    </a:lnTo>
                    <a:lnTo>
                      <a:pt x="1208" y="208"/>
                    </a:lnTo>
                    <a:lnTo>
                      <a:pt x="1184" y="184"/>
                    </a:lnTo>
                    <a:lnTo>
                      <a:pt x="1158" y="162"/>
                    </a:lnTo>
                    <a:lnTo>
                      <a:pt x="1130" y="140"/>
                    </a:lnTo>
                    <a:lnTo>
                      <a:pt x="1104" y="120"/>
                    </a:lnTo>
                    <a:lnTo>
                      <a:pt x="1074" y="102"/>
                    </a:lnTo>
                    <a:lnTo>
                      <a:pt x="1044" y="86"/>
                    </a:lnTo>
                    <a:lnTo>
                      <a:pt x="1014" y="70"/>
                    </a:lnTo>
                    <a:lnTo>
                      <a:pt x="982" y="56"/>
                    </a:lnTo>
                    <a:lnTo>
                      <a:pt x="950" y="42"/>
                    </a:lnTo>
                    <a:lnTo>
                      <a:pt x="918" y="32"/>
                    </a:lnTo>
                    <a:lnTo>
                      <a:pt x="884" y="22"/>
                    </a:lnTo>
                    <a:lnTo>
                      <a:pt x="850" y="14"/>
                    </a:lnTo>
                    <a:lnTo>
                      <a:pt x="816" y="8"/>
                    </a:lnTo>
                    <a:lnTo>
                      <a:pt x="780" y="4"/>
                    </a:lnTo>
                    <a:lnTo>
                      <a:pt x="744" y="0"/>
                    </a:lnTo>
                    <a:lnTo>
                      <a:pt x="708" y="0"/>
                    </a:lnTo>
                    <a:lnTo>
                      <a:pt x="708" y="0"/>
                    </a:lnTo>
                    <a:lnTo>
                      <a:pt x="670" y="0"/>
                    </a:lnTo>
                    <a:lnTo>
                      <a:pt x="634" y="4"/>
                    </a:lnTo>
                    <a:lnTo>
                      <a:pt x="600" y="8"/>
                    </a:lnTo>
                    <a:lnTo>
                      <a:pt x="564" y="14"/>
                    </a:lnTo>
                    <a:lnTo>
                      <a:pt x="530" y="22"/>
                    </a:lnTo>
                    <a:lnTo>
                      <a:pt x="496" y="32"/>
                    </a:lnTo>
                    <a:lnTo>
                      <a:pt x="464" y="42"/>
                    </a:lnTo>
                    <a:lnTo>
                      <a:pt x="432" y="56"/>
                    </a:lnTo>
                    <a:lnTo>
                      <a:pt x="400" y="70"/>
                    </a:lnTo>
                    <a:lnTo>
                      <a:pt x="370" y="86"/>
                    </a:lnTo>
                    <a:lnTo>
                      <a:pt x="340" y="102"/>
                    </a:lnTo>
                    <a:lnTo>
                      <a:pt x="312" y="120"/>
                    </a:lnTo>
                    <a:lnTo>
                      <a:pt x="284" y="140"/>
                    </a:lnTo>
                    <a:lnTo>
                      <a:pt x="258" y="162"/>
                    </a:lnTo>
                    <a:lnTo>
                      <a:pt x="232" y="184"/>
                    </a:lnTo>
                    <a:lnTo>
                      <a:pt x="206" y="208"/>
                    </a:lnTo>
                    <a:lnTo>
                      <a:pt x="184" y="232"/>
                    </a:lnTo>
                    <a:lnTo>
                      <a:pt x="162" y="258"/>
                    </a:lnTo>
                    <a:lnTo>
                      <a:pt x="140" y="284"/>
                    </a:lnTo>
                    <a:lnTo>
                      <a:pt x="120" y="312"/>
                    </a:lnTo>
                    <a:lnTo>
                      <a:pt x="102" y="340"/>
                    </a:lnTo>
                    <a:lnTo>
                      <a:pt x="84" y="370"/>
                    </a:lnTo>
                    <a:lnTo>
                      <a:pt x="70" y="400"/>
                    </a:lnTo>
                    <a:lnTo>
                      <a:pt x="56" y="432"/>
                    </a:lnTo>
                    <a:lnTo>
                      <a:pt x="42" y="464"/>
                    </a:lnTo>
                    <a:lnTo>
                      <a:pt x="32" y="498"/>
                    </a:lnTo>
                    <a:lnTo>
                      <a:pt x="22" y="530"/>
                    </a:lnTo>
                    <a:lnTo>
                      <a:pt x="14" y="566"/>
                    </a:lnTo>
                    <a:lnTo>
                      <a:pt x="8" y="600"/>
                    </a:lnTo>
                    <a:lnTo>
                      <a:pt x="4" y="636"/>
                    </a:lnTo>
                    <a:lnTo>
                      <a:pt x="0" y="672"/>
                    </a:lnTo>
                    <a:lnTo>
                      <a:pt x="0" y="708"/>
                    </a:lnTo>
                    <a:lnTo>
                      <a:pt x="0" y="1736"/>
                    </a:lnTo>
                    <a:lnTo>
                      <a:pt x="404" y="1736"/>
                    </a:lnTo>
                    <a:lnTo>
                      <a:pt x="404" y="708"/>
                    </a:lnTo>
                    <a:lnTo>
                      <a:pt x="404" y="708"/>
                    </a:lnTo>
                    <a:lnTo>
                      <a:pt x="406" y="676"/>
                    </a:lnTo>
                    <a:lnTo>
                      <a:pt x="410" y="646"/>
                    </a:lnTo>
                    <a:lnTo>
                      <a:pt x="418" y="618"/>
                    </a:lnTo>
                    <a:lnTo>
                      <a:pt x="428" y="590"/>
                    </a:lnTo>
                    <a:lnTo>
                      <a:pt x="440" y="564"/>
                    </a:lnTo>
                    <a:lnTo>
                      <a:pt x="456" y="538"/>
                    </a:lnTo>
                    <a:lnTo>
                      <a:pt x="474" y="514"/>
                    </a:lnTo>
                    <a:lnTo>
                      <a:pt x="492" y="494"/>
                    </a:lnTo>
                    <a:lnTo>
                      <a:pt x="514" y="474"/>
                    </a:lnTo>
                    <a:lnTo>
                      <a:pt x="538" y="456"/>
                    </a:lnTo>
                    <a:lnTo>
                      <a:pt x="562" y="442"/>
                    </a:lnTo>
                    <a:lnTo>
                      <a:pt x="590" y="428"/>
                    </a:lnTo>
                    <a:lnTo>
                      <a:pt x="618" y="418"/>
                    </a:lnTo>
                    <a:lnTo>
                      <a:pt x="646" y="410"/>
                    </a:lnTo>
                    <a:lnTo>
                      <a:pt x="676" y="406"/>
                    </a:lnTo>
                    <a:lnTo>
                      <a:pt x="708" y="404"/>
                    </a:lnTo>
                    <a:lnTo>
                      <a:pt x="708" y="404"/>
                    </a:lnTo>
                    <a:lnTo>
                      <a:pt x="738" y="406"/>
                    </a:lnTo>
                    <a:lnTo>
                      <a:pt x="768" y="410"/>
                    </a:lnTo>
                    <a:lnTo>
                      <a:pt x="798" y="418"/>
                    </a:lnTo>
                    <a:lnTo>
                      <a:pt x="826" y="428"/>
                    </a:lnTo>
                    <a:lnTo>
                      <a:pt x="852" y="442"/>
                    </a:lnTo>
                    <a:lnTo>
                      <a:pt x="878" y="456"/>
                    </a:lnTo>
                    <a:lnTo>
                      <a:pt x="900" y="474"/>
                    </a:lnTo>
                    <a:lnTo>
                      <a:pt x="922" y="494"/>
                    </a:lnTo>
                    <a:lnTo>
                      <a:pt x="942" y="514"/>
                    </a:lnTo>
                    <a:lnTo>
                      <a:pt x="958" y="538"/>
                    </a:lnTo>
                    <a:lnTo>
                      <a:pt x="974" y="564"/>
                    </a:lnTo>
                    <a:lnTo>
                      <a:pt x="986" y="590"/>
                    </a:lnTo>
                    <a:lnTo>
                      <a:pt x="998" y="618"/>
                    </a:lnTo>
                    <a:lnTo>
                      <a:pt x="1004" y="646"/>
                    </a:lnTo>
                    <a:lnTo>
                      <a:pt x="1010" y="676"/>
                    </a:lnTo>
                    <a:lnTo>
                      <a:pt x="1010" y="708"/>
                    </a:lnTo>
                    <a:lnTo>
                      <a:pt x="1010" y="708"/>
                    </a:lnTo>
                    <a:lnTo>
                      <a:pt x="1010" y="738"/>
                    </a:lnTo>
                    <a:lnTo>
                      <a:pt x="1004" y="768"/>
                    </a:lnTo>
                    <a:lnTo>
                      <a:pt x="998" y="798"/>
                    </a:lnTo>
                    <a:lnTo>
                      <a:pt x="986" y="826"/>
                    </a:lnTo>
                    <a:lnTo>
                      <a:pt x="974" y="852"/>
                    </a:lnTo>
                    <a:lnTo>
                      <a:pt x="958" y="878"/>
                    </a:lnTo>
                    <a:lnTo>
                      <a:pt x="942" y="900"/>
                    </a:lnTo>
                    <a:lnTo>
                      <a:pt x="922" y="922"/>
                    </a:lnTo>
                    <a:lnTo>
                      <a:pt x="900" y="942"/>
                    </a:lnTo>
                    <a:lnTo>
                      <a:pt x="878" y="960"/>
                    </a:lnTo>
                    <a:lnTo>
                      <a:pt x="852" y="974"/>
                    </a:lnTo>
                    <a:lnTo>
                      <a:pt x="826" y="988"/>
                    </a:lnTo>
                    <a:lnTo>
                      <a:pt x="798" y="998"/>
                    </a:lnTo>
                    <a:lnTo>
                      <a:pt x="768" y="1004"/>
                    </a:lnTo>
                    <a:lnTo>
                      <a:pt x="738" y="1010"/>
                    </a:lnTo>
                    <a:lnTo>
                      <a:pt x="708" y="1012"/>
                    </a:lnTo>
                    <a:lnTo>
                      <a:pt x="708" y="1012"/>
                    </a:lnTo>
                    <a:lnTo>
                      <a:pt x="606" y="1012"/>
                    </a:lnTo>
                    <a:lnTo>
                      <a:pt x="606" y="1408"/>
                    </a:lnTo>
                    <a:lnTo>
                      <a:pt x="606" y="1408"/>
                    </a:lnTo>
                    <a:lnTo>
                      <a:pt x="656" y="1414"/>
                    </a:lnTo>
                    <a:lnTo>
                      <a:pt x="708" y="1416"/>
                    </a:lnTo>
                    <a:lnTo>
                      <a:pt x="708" y="1416"/>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grpSp>
        <p:pic>
          <p:nvPicPr>
            <p:cNvPr id="22" name="Picture 21" descr="DI logo pos CMYK ny version.EPS"/>
            <p:cNvPicPr>
              <a:picLocks noChangeAspect="1"/>
            </p:cNvPicPr>
            <p:nvPr userDrawn="1"/>
          </p:nvPicPr>
          <p:blipFill>
            <a:blip r:embed="rId5"/>
            <a:stretch>
              <a:fillRect/>
            </a:stretch>
          </p:blipFill>
          <p:spPr>
            <a:xfrm>
              <a:off x="3713620" y="4348445"/>
              <a:ext cx="1507891" cy="500066"/>
            </a:xfrm>
            <a:prstGeom prst="rect">
              <a:avLst/>
            </a:prstGeom>
          </p:spPr>
        </p:pic>
        <p:pic>
          <p:nvPicPr>
            <p:cNvPr id="28" name="Picture 27" descr="MST_uk_rgb.gif"/>
            <p:cNvPicPr>
              <a:picLocks noChangeAspect="1"/>
            </p:cNvPicPr>
            <p:nvPr/>
          </p:nvPicPr>
          <p:blipFill>
            <a:blip r:embed="rId6"/>
            <a:stretch>
              <a:fillRect/>
            </a:stretch>
          </p:blipFill>
          <p:spPr>
            <a:xfrm>
              <a:off x="1833657" y="4286256"/>
              <a:ext cx="1641600" cy="624445"/>
            </a:xfrm>
            <a:prstGeom prst="rect">
              <a:avLst/>
            </a:prstGeom>
          </p:spPr>
        </p:pic>
        <p:pic>
          <p:nvPicPr>
            <p:cNvPr id="29" name="Picture 28" descr="DTU-UK-B2-CMYK.gif"/>
            <p:cNvPicPr>
              <a:picLocks noChangeAspect="1"/>
            </p:cNvPicPr>
            <p:nvPr/>
          </p:nvPicPr>
          <p:blipFill>
            <a:blip r:embed="rId7"/>
            <a:stretch>
              <a:fillRect/>
            </a:stretch>
          </p:blipFill>
          <p:spPr>
            <a:xfrm>
              <a:off x="238094" y="4347527"/>
              <a:ext cx="1357200" cy="438795"/>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69DBE82E-ED8D-4A95-8908-A77EB0C16AE9}"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333375"/>
            <a:ext cx="2138363" cy="56880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0" y="333375"/>
            <a:ext cx="6264275" cy="5688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26AA08E8-48CE-4B76-AF5C-C18D3A19463D}"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333375"/>
            <a:ext cx="7510463" cy="7921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412875"/>
            <a:ext cx="4044950" cy="460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29150" y="1412875"/>
            <a:ext cx="4046538" cy="222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29150" y="3792538"/>
            <a:ext cx="4046538" cy="222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7"/>
          <p:cNvSpPr>
            <a:spLocks noGrp="1" noChangeArrowheads="1"/>
          </p:cNvSpPr>
          <p:nvPr>
            <p:ph type="dt" sz="half" idx="10"/>
          </p:nvPr>
        </p:nvSpPr>
        <p:spPr>
          <a:ln/>
        </p:spPr>
        <p:txBody>
          <a:bodyPr/>
          <a:lstStyle>
            <a:lvl1pPr>
              <a:defRPr/>
            </a:lvl1pPr>
          </a:lstStyle>
          <a:p>
            <a:pPr>
              <a:defRPr/>
            </a:pPr>
            <a:r>
              <a:rPr lang="da-DK"/>
              <a:t>14-09-2005</a:t>
            </a:r>
          </a:p>
          <a:p>
            <a:pPr>
              <a:defRPr/>
            </a:pPr>
            <a:fld id="{BE2EE190-2B46-4CC7-921D-E1193B5E9965}" type="slidenum">
              <a:rPr lang="en-US"/>
              <a:pPr>
                <a:defRPr/>
              </a:pPr>
              <a:t>‹#›</a:t>
            </a:fld>
            <a:endParaRPr lang="en-US"/>
          </a:p>
        </p:txBody>
      </p:sp>
      <p:sp>
        <p:nvSpPr>
          <p:cNvPr id="7"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76375" y="333375"/>
            <a:ext cx="7510463" cy="79216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31800" y="1412875"/>
            <a:ext cx="8243888" cy="4608513"/>
          </a:xfrm>
        </p:spPr>
        <p:txBody>
          <a:bodyPr/>
          <a:lstStyle/>
          <a:p>
            <a:endParaRPr lang="en-GB"/>
          </a:p>
        </p:txBody>
      </p:sp>
      <p:sp>
        <p:nvSpPr>
          <p:cNvPr id="4" name="Date Placeholder 3"/>
          <p:cNvSpPr>
            <a:spLocks noGrp="1"/>
          </p:cNvSpPr>
          <p:nvPr>
            <p:ph type="dt" sz="half" idx="10"/>
          </p:nvPr>
        </p:nvSpPr>
        <p:spPr>
          <a:xfrm>
            <a:off x="107950" y="333375"/>
            <a:ext cx="1296988" cy="395288"/>
          </a:xfrm>
        </p:spPr>
        <p:txBody>
          <a:bodyPr/>
          <a:lstStyle>
            <a:lvl1pPr>
              <a:defRPr smtClean="0"/>
            </a:lvl1pPr>
          </a:lstStyle>
          <a:p>
            <a:pPr>
              <a:defRPr/>
            </a:pPr>
            <a:r>
              <a:rPr lang="da-DK"/>
              <a:t>14-09-2005</a:t>
            </a:r>
          </a:p>
          <a:p>
            <a:pPr>
              <a:defRPr/>
            </a:pPr>
            <a:fld id="{130C36D4-5ED7-470A-9567-DD238C6DFC15}" type="slidenum">
              <a:rPr lang="en-US"/>
              <a:pPr>
                <a:defRPr/>
              </a:pPr>
              <a:t>‹#›</a:t>
            </a:fld>
            <a:endParaRPr lang="en-US"/>
          </a:p>
        </p:txBody>
      </p:sp>
      <p:sp>
        <p:nvSpPr>
          <p:cNvPr id="5" name="Footer Placeholder 4"/>
          <p:cNvSpPr>
            <a:spLocks noGrp="1"/>
          </p:cNvSpPr>
          <p:nvPr>
            <p:ph type="ftr" sz="quarter" idx="11"/>
          </p:nvPr>
        </p:nvSpPr>
        <p:spPr>
          <a:xfrm>
            <a:off x="107950" y="728663"/>
            <a:ext cx="1295400" cy="360362"/>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477ED78A-6581-4E93-85A3-54CD44E0EC82}"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E2BAB56F-C433-4908-A148-5AD9E6D74FF0}"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412875"/>
            <a:ext cx="404495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412875"/>
            <a:ext cx="4046538"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38ED8E6C-B1FC-4713-B6C2-9C4F2928BF75}"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dt" sz="half" idx="10"/>
          </p:nvPr>
        </p:nvSpPr>
        <p:spPr>
          <a:ln/>
        </p:spPr>
        <p:txBody>
          <a:bodyPr/>
          <a:lstStyle>
            <a:lvl1pPr>
              <a:defRPr/>
            </a:lvl1pPr>
          </a:lstStyle>
          <a:p>
            <a:pPr>
              <a:defRPr/>
            </a:pPr>
            <a:r>
              <a:rPr lang="da-DK"/>
              <a:t>14-09-2005</a:t>
            </a:r>
          </a:p>
          <a:p>
            <a:pPr>
              <a:defRPr/>
            </a:pPr>
            <a:fld id="{E8F82FB0-B1F1-48B3-AFCF-DF7E747B36FB}" type="slidenum">
              <a:rPr lang="en-US"/>
              <a:pPr>
                <a:defRPr/>
              </a:pPr>
              <a:t>‹#›</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pPr>
              <a:defRPr/>
            </a:pPr>
            <a:r>
              <a:rPr lang="da-DK"/>
              <a:t>14-09-2005</a:t>
            </a:r>
          </a:p>
          <a:p>
            <a:pPr>
              <a:defRPr/>
            </a:pPr>
            <a:fld id="{CC1167FC-FF56-4E50-B4BE-90FF3E679F4E}" type="slidenum">
              <a:rPr lang="en-US"/>
              <a:pPr>
                <a:defRPr/>
              </a:pPr>
              <a:t>‹#›</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da-DK"/>
              <a:t>14-09-2005</a:t>
            </a:r>
          </a:p>
          <a:p>
            <a:pPr>
              <a:defRPr/>
            </a:pPr>
            <a:fld id="{0658CF1B-699F-4E72-A2B1-6FFB0C30ACE9}" type="slidenum">
              <a:rPr lang="en-US"/>
              <a:pPr>
                <a:defRPr/>
              </a:pPr>
              <a:t>‹#›</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C1774407-0155-4FC2-BF5B-D158E1FD254C}"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2447FA84-848D-43F3-B9EC-60629098EE10}"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pPr>
              <a:defRPr/>
            </a:pPr>
            <a:endParaRPr lang="en-GB">
              <a:latin typeface="Arial" charset="0"/>
            </a:endParaRPr>
          </a:p>
        </p:txBody>
      </p:sp>
      <p:sp>
        <p:nvSpPr>
          <p:cNvPr id="4099" name="AutoShape 3"/>
          <p:cNvSpPr>
            <a:spLocks noChangeArrowheads="1"/>
          </p:cNvSpPr>
          <p:nvPr/>
        </p:nvSpPr>
        <p:spPr bwMode="auto">
          <a:xfrm>
            <a:off x="107950" y="115888"/>
            <a:ext cx="8928100" cy="6481762"/>
          </a:xfrm>
          <a:prstGeom prst="roundRect">
            <a:avLst>
              <a:gd name="adj" fmla="val 1639"/>
            </a:avLst>
          </a:prstGeom>
          <a:solidFill>
            <a:srgbClr val="FFFFFF"/>
          </a:solidFill>
          <a:ln w="9525">
            <a:solidFill>
              <a:srgbClr val="808080"/>
            </a:solidFill>
            <a:round/>
            <a:headEnd/>
            <a:tailEnd/>
          </a:ln>
          <a:effectLst/>
        </p:spPr>
        <p:txBody>
          <a:bodyPr wrap="none" anchor="ctr"/>
          <a:lstStyle/>
          <a:p>
            <a:pPr>
              <a:defRPr/>
            </a:pPr>
            <a:endParaRPr lang="en-GB">
              <a:latin typeface="Arial" charset="0"/>
            </a:endParaRPr>
          </a:p>
        </p:txBody>
      </p:sp>
      <p:grpSp>
        <p:nvGrpSpPr>
          <p:cNvPr id="2052" name="Group 14"/>
          <p:cNvGrpSpPr>
            <a:grpSpLocks/>
          </p:cNvGrpSpPr>
          <p:nvPr/>
        </p:nvGrpSpPr>
        <p:grpSpPr bwMode="auto">
          <a:xfrm>
            <a:off x="107950" y="122238"/>
            <a:ext cx="8928100" cy="1146175"/>
            <a:chOff x="68" y="77"/>
            <a:chExt cx="5624" cy="722"/>
          </a:xfrm>
        </p:grpSpPr>
        <p:sp>
          <p:nvSpPr>
            <p:cNvPr id="2" name="AutoShape 4"/>
            <p:cNvSpPr>
              <a:spLocks noChangeArrowheads="1"/>
            </p:cNvSpPr>
            <p:nvPr userDrawn="1"/>
          </p:nvSpPr>
          <p:spPr bwMode="auto">
            <a:xfrm>
              <a:off x="68" y="119"/>
              <a:ext cx="5624" cy="680"/>
            </a:xfrm>
            <a:prstGeom prst="roundRect">
              <a:avLst>
                <a:gd name="adj" fmla="val 0"/>
              </a:avLst>
            </a:prstGeom>
            <a:solidFill>
              <a:srgbClr val="6E8073"/>
            </a:solidFill>
            <a:ln w="9525">
              <a:noFill/>
              <a:round/>
              <a:headEnd/>
              <a:tailEnd/>
            </a:ln>
            <a:effectLst/>
          </p:spPr>
          <p:txBody>
            <a:bodyPr wrap="none" anchor="ctr"/>
            <a:lstStyle/>
            <a:p>
              <a:pPr>
                <a:defRPr/>
              </a:pPr>
              <a:endParaRPr lang="en-GB">
                <a:latin typeface="Arial" charset="0"/>
              </a:endParaRPr>
            </a:p>
          </p:txBody>
        </p:sp>
        <p:sp>
          <p:nvSpPr>
            <p:cNvPr id="4108" name="AutoShape 12"/>
            <p:cNvSpPr>
              <a:spLocks noChangeArrowheads="1"/>
            </p:cNvSpPr>
            <p:nvPr userDrawn="1"/>
          </p:nvSpPr>
          <p:spPr bwMode="auto">
            <a:xfrm>
              <a:off x="68" y="77"/>
              <a:ext cx="5620" cy="105"/>
            </a:xfrm>
            <a:prstGeom prst="roundRect">
              <a:avLst>
                <a:gd name="adj" fmla="val 50000"/>
              </a:avLst>
            </a:prstGeom>
            <a:solidFill>
              <a:srgbClr val="6E8073"/>
            </a:solidFill>
            <a:ln w="9525" algn="ctr">
              <a:solidFill>
                <a:srgbClr val="6E8073"/>
              </a:solidFill>
              <a:round/>
              <a:headEnd/>
              <a:tailEnd/>
            </a:ln>
            <a:effectLst/>
          </p:spPr>
          <p:txBody>
            <a:bodyPr wrap="none" anchor="ctr"/>
            <a:lstStyle/>
            <a:p>
              <a:pPr>
                <a:defRPr/>
              </a:pPr>
              <a:endParaRPr lang="en-GB">
                <a:latin typeface="Arial" charset="0"/>
              </a:endParaRPr>
            </a:p>
          </p:txBody>
        </p:sp>
      </p:grpSp>
      <p:sp>
        <p:nvSpPr>
          <p:cNvPr id="2053" name="Rectangle 5"/>
          <p:cNvSpPr>
            <a:spLocks noGrp="1" noChangeArrowheads="1"/>
          </p:cNvSpPr>
          <p:nvPr>
            <p:ph type="title"/>
          </p:nvPr>
        </p:nvSpPr>
        <p:spPr bwMode="auto">
          <a:xfrm>
            <a:off x="1476375" y="333375"/>
            <a:ext cx="7510463"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6"/>
          <p:cNvSpPr>
            <a:spLocks noGrp="1" noChangeArrowheads="1"/>
          </p:cNvSpPr>
          <p:nvPr>
            <p:ph type="body" idx="1"/>
          </p:nvPr>
        </p:nvSpPr>
        <p:spPr bwMode="auto">
          <a:xfrm>
            <a:off x="431800" y="1412875"/>
            <a:ext cx="8243888" cy="46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Rectangle 7"/>
          <p:cNvSpPr>
            <a:spLocks noGrp="1" noChangeArrowheads="1"/>
          </p:cNvSpPr>
          <p:nvPr>
            <p:ph type="dt" sz="half" idx="2"/>
          </p:nvPr>
        </p:nvSpPr>
        <p:spPr bwMode="auto">
          <a:xfrm>
            <a:off x="107950" y="333375"/>
            <a:ext cx="1296988" cy="395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solidFill>
                <a:latin typeface="Arial" charset="0"/>
              </a:defRPr>
            </a:lvl1pPr>
          </a:lstStyle>
          <a:p>
            <a:pPr>
              <a:defRPr/>
            </a:pPr>
            <a:r>
              <a:rPr lang="da-DK"/>
              <a:t>14-09-2005</a:t>
            </a:r>
          </a:p>
          <a:p>
            <a:pPr>
              <a:defRPr/>
            </a:pPr>
            <a:fld id="{4EB75B22-9056-4317-B6B8-EC88E254CE66}" type="slidenum">
              <a:rPr lang="en-US"/>
              <a:pPr>
                <a:defRPr/>
              </a:pPr>
              <a:t>‹#›</a:t>
            </a:fld>
            <a:endParaRPr lang="en-US"/>
          </a:p>
        </p:txBody>
      </p:sp>
      <p:sp>
        <p:nvSpPr>
          <p:cNvPr id="4105" name="Text Box 9"/>
          <p:cNvSpPr txBox="1">
            <a:spLocks noChangeArrowheads="1"/>
          </p:cNvSpPr>
          <p:nvPr/>
        </p:nvSpPr>
        <p:spPr bwMode="auto">
          <a:xfrm>
            <a:off x="179388" y="6632575"/>
            <a:ext cx="8856662" cy="244475"/>
          </a:xfrm>
          <a:prstGeom prst="rect">
            <a:avLst/>
          </a:prstGeom>
          <a:noFill/>
          <a:ln w="9525">
            <a:noFill/>
            <a:miter lim="800000"/>
            <a:headEnd/>
            <a:tailEnd/>
          </a:ln>
          <a:effectLst/>
        </p:spPr>
        <p:txBody>
          <a:bodyPr>
            <a:spAutoFit/>
          </a:bodyPr>
          <a:lstStyle/>
          <a:p>
            <a:pPr algn="r">
              <a:spcBef>
                <a:spcPct val="50000"/>
              </a:spcBef>
              <a:defRPr/>
            </a:pPr>
            <a:r>
              <a:rPr lang="en-GB" dirty="0" smtClean="0">
                <a:solidFill>
                  <a:schemeClr val="bg1"/>
                </a:solidFill>
                <a:latin typeface="Trebuchet MS" pitchFamily="34" charset="0"/>
              </a:rPr>
              <a:t>Environmental improvement</a:t>
            </a:r>
            <a:r>
              <a:rPr lang="en-GB" baseline="0" dirty="0" smtClean="0">
                <a:solidFill>
                  <a:schemeClr val="bg1"/>
                </a:solidFill>
                <a:latin typeface="Trebuchet MS" pitchFamily="34" charset="0"/>
              </a:rPr>
              <a:t> through product development. A project funded by the Danish Environmental Protection Agency.</a:t>
            </a:r>
            <a:endParaRPr lang="en-GB" dirty="0">
              <a:solidFill>
                <a:schemeClr val="bg1"/>
              </a:solidFill>
              <a:latin typeface="Arial" charset="0"/>
            </a:endParaRPr>
          </a:p>
        </p:txBody>
      </p:sp>
      <p:sp>
        <p:nvSpPr>
          <p:cNvPr id="4107" name="Rectangle 11"/>
          <p:cNvSpPr>
            <a:spLocks noGrp="1" noChangeArrowheads="1"/>
          </p:cNvSpPr>
          <p:nvPr>
            <p:ph type="ftr" sz="quarter" idx="3"/>
          </p:nvPr>
        </p:nvSpPr>
        <p:spPr bwMode="auto">
          <a:xfrm>
            <a:off x="107950" y="728663"/>
            <a:ext cx="12954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17"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8" r:id="rId13"/>
  </p:sldLayoutIdLst>
  <p:timing>
    <p:tnLst>
      <p:par>
        <p:cTn id="1" dur="indefinite" restart="never" nodeType="tmRoot"/>
      </p:par>
    </p:tnLst>
  </p:timing>
  <p:hf sldNum="0" hdr="0" ftr="0"/>
  <p:txStyles>
    <p:titleStyle>
      <a:lvl1pPr algn="ctr" rtl="0" eaLnBrk="0" fontAlgn="base" hangingPunct="0">
        <a:spcBef>
          <a:spcPct val="0"/>
        </a:spcBef>
        <a:spcAft>
          <a:spcPct val="0"/>
        </a:spcAft>
        <a:defRPr sz="24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Trebuchet MS" pitchFamily="34" charset="0"/>
        </a:defRPr>
      </a:lvl2pPr>
      <a:lvl3pPr algn="ctr" rtl="0" eaLnBrk="0" fontAlgn="base" hangingPunct="0">
        <a:spcBef>
          <a:spcPct val="0"/>
        </a:spcBef>
        <a:spcAft>
          <a:spcPct val="0"/>
        </a:spcAft>
        <a:defRPr sz="2400">
          <a:solidFill>
            <a:schemeClr val="bg1"/>
          </a:solidFill>
          <a:latin typeface="Trebuchet MS" pitchFamily="34" charset="0"/>
        </a:defRPr>
      </a:lvl3pPr>
      <a:lvl4pPr algn="ctr" rtl="0" eaLnBrk="0" fontAlgn="base" hangingPunct="0">
        <a:spcBef>
          <a:spcPct val="0"/>
        </a:spcBef>
        <a:spcAft>
          <a:spcPct val="0"/>
        </a:spcAft>
        <a:defRPr sz="2400">
          <a:solidFill>
            <a:schemeClr val="bg1"/>
          </a:solidFill>
          <a:latin typeface="Trebuchet MS" pitchFamily="34" charset="0"/>
        </a:defRPr>
      </a:lvl4pPr>
      <a:lvl5pPr algn="ctr" rtl="0" eaLnBrk="0" fontAlgn="base" hangingPunct="0">
        <a:spcBef>
          <a:spcPct val="0"/>
        </a:spcBef>
        <a:spcAft>
          <a:spcPct val="0"/>
        </a:spcAft>
        <a:defRPr sz="2400">
          <a:solidFill>
            <a:schemeClr val="bg1"/>
          </a:solidFill>
          <a:latin typeface="Trebuchet MS" pitchFamily="34" charset="0"/>
        </a:defRPr>
      </a:lvl5pPr>
      <a:lvl6pPr marL="457200" algn="ctr" rtl="0" fontAlgn="base">
        <a:spcBef>
          <a:spcPct val="0"/>
        </a:spcBef>
        <a:spcAft>
          <a:spcPct val="0"/>
        </a:spcAft>
        <a:defRPr sz="2400">
          <a:solidFill>
            <a:schemeClr val="bg1"/>
          </a:solidFill>
          <a:latin typeface="Trebuchet MS" pitchFamily="34" charset="0"/>
        </a:defRPr>
      </a:lvl6pPr>
      <a:lvl7pPr marL="914400" algn="ctr" rtl="0" fontAlgn="base">
        <a:spcBef>
          <a:spcPct val="0"/>
        </a:spcBef>
        <a:spcAft>
          <a:spcPct val="0"/>
        </a:spcAft>
        <a:defRPr sz="2400">
          <a:solidFill>
            <a:schemeClr val="bg1"/>
          </a:solidFill>
          <a:latin typeface="Trebuchet MS" pitchFamily="34" charset="0"/>
        </a:defRPr>
      </a:lvl7pPr>
      <a:lvl8pPr marL="1371600" algn="ctr" rtl="0" fontAlgn="base">
        <a:spcBef>
          <a:spcPct val="0"/>
        </a:spcBef>
        <a:spcAft>
          <a:spcPct val="0"/>
        </a:spcAft>
        <a:defRPr sz="2400">
          <a:solidFill>
            <a:schemeClr val="bg1"/>
          </a:solidFill>
          <a:latin typeface="Trebuchet MS" pitchFamily="34" charset="0"/>
        </a:defRPr>
      </a:lvl8pPr>
      <a:lvl9pPr marL="1828800" algn="ctr" rtl="0" fontAlgn="base">
        <a:spcBef>
          <a:spcPct val="0"/>
        </a:spcBef>
        <a:spcAft>
          <a:spcPct val="0"/>
        </a:spcAft>
        <a:defRPr sz="2400">
          <a:solidFill>
            <a:schemeClr val="bg1"/>
          </a:solidFill>
          <a:latin typeface="Trebuchet MS" pitchFamily="34" charset="0"/>
        </a:defRPr>
      </a:lvl9pPr>
    </p:titleStyle>
    <p:bodyStyle>
      <a:lvl1pPr marL="342900" indent="-342900" algn="l" rtl="0" eaLnBrk="0" fontAlgn="base" hangingPunct="0">
        <a:spcBef>
          <a:spcPct val="20000"/>
        </a:spcBef>
        <a:spcAft>
          <a:spcPct val="0"/>
        </a:spcAft>
        <a:buBlip>
          <a:blip r:embed="rId15"/>
        </a:buBlip>
        <a:defRPr sz="2000">
          <a:solidFill>
            <a:schemeClr val="tx1"/>
          </a:solidFill>
          <a:latin typeface="+mn-lt"/>
          <a:ea typeface="+mn-ea"/>
          <a:cs typeface="+mn-cs"/>
        </a:defRPr>
      </a:lvl1pPr>
      <a:lvl2pPr marL="742950" indent="-285750" algn="l" rtl="0" eaLnBrk="0" fontAlgn="base" hangingPunct="0">
        <a:spcBef>
          <a:spcPct val="20000"/>
        </a:spcBef>
        <a:spcAft>
          <a:spcPct val="0"/>
        </a:spcAft>
        <a:buSzPct val="50000"/>
        <a:buChar char="–"/>
        <a:defRPr sz="2800">
          <a:solidFill>
            <a:schemeClr val="tx1"/>
          </a:solidFill>
          <a:latin typeface="+mn-lt"/>
        </a:defRPr>
      </a:lvl2pPr>
      <a:lvl3pPr marL="1143000" indent="-228600" algn="l" rtl="0" eaLnBrk="0" fontAlgn="base" hangingPunct="0">
        <a:spcBef>
          <a:spcPct val="20000"/>
        </a:spcBef>
        <a:spcAft>
          <a:spcPct val="0"/>
        </a:spcAft>
        <a:buBlip>
          <a:blip r:embed="rId15"/>
        </a:buBlip>
        <a:defRPr sz="1600">
          <a:solidFill>
            <a:schemeClr val="tx1"/>
          </a:solidFill>
          <a:latin typeface="+mn-lt"/>
        </a:defRPr>
      </a:lvl3pPr>
      <a:lvl4pPr marL="1600200" indent="-228600" algn="l" rtl="0" eaLnBrk="0" fontAlgn="base" hangingPunct="0">
        <a:spcBef>
          <a:spcPct val="20000"/>
        </a:spcBef>
        <a:spcAft>
          <a:spcPct val="0"/>
        </a:spcAft>
        <a:buSzPct val="50000"/>
        <a:buChar char="–"/>
        <a:defRPr sz="1400">
          <a:solidFill>
            <a:schemeClr val="tx1"/>
          </a:solidFill>
          <a:latin typeface="+mn-lt"/>
        </a:defRPr>
      </a:lvl4pPr>
      <a:lvl5pPr marL="2057400" indent="-228600" algn="l" rtl="0" eaLnBrk="0" fontAlgn="base" hangingPunct="0">
        <a:spcBef>
          <a:spcPct val="20000"/>
        </a:spcBef>
        <a:spcAft>
          <a:spcPct val="0"/>
        </a:spcAft>
        <a:buBlip>
          <a:blip r:embed="rId15"/>
        </a:buBlip>
        <a:defRPr sz="1200">
          <a:solidFill>
            <a:schemeClr val="tx1"/>
          </a:solidFill>
          <a:latin typeface="+mn-lt"/>
        </a:defRPr>
      </a:lvl5pPr>
      <a:lvl6pPr marL="2514600" indent="-228600" algn="l" rtl="0" fontAlgn="base">
        <a:spcBef>
          <a:spcPct val="20000"/>
        </a:spcBef>
        <a:spcAft>
          <a:spcPct val="0"/>
        </a:spcAft>
        <a:buBlip>
          <a:blip r:embed="rId15"/>
        </a:buBlip>
        <a:defRPr sz="1200">
          <a:solidFill>
            <a:schemeClr val="tx1"/>
          </a:solidFill>
          <a:latin typeface="+mn-lt"/>
        </a:defRPr>
      </a:lvl6pPr>
      <a:lvl7pPr marL="2971800" indent="-228600" algn="l" rtl="0" fontAlgn="base">
        <a:spcBef>
          <a:spcPct val="20000"/>
        </a:spcBef>
        <a:spcAft>
          <a:spcPct val="0"/>
        </a:spcAft>
        <a:buBlip>
          <a:blip r:embed="rId15"/>
        </a:buBlip>
        <a:defRPr sz="1200">
          <a:solidFill>
            <a:schemeClr val="tx1"/>
          </a:solidFill>
          <a:latin typeface="+mn-lt"/>
        </a:defRPr>
      </a:lvl7pPr>
      <a:lvl8pPr marL="3429000" indent="-228600" algn="l" rtl="0" fontAlgn="base">
        <a:spcBef>
          <a:spcPct val="20000"/>
        </a:spcBef>
        <a:spcAft>
          <a:spcPct val="0"/>
        </a:spcAft>
        <a:buBlip>
          <a:blip r:embed="rId15"/>
        </a:buBlip>
        <a:defRPr sz="1200">
          <a:solidFill>
            <a:schemeClr val="tx1"/>
          </a:solidFill>
          <a:latin typeface="+mn-lt"/>
        </a:defRPr>
      </a:lvl8pPr>
      <a:lvl9pPr marL="3886200" indent="-228600" algn="l" rtl="0" fontAlgn="base">
        <a:spcBef>
          <a:spcPct val="20000"/>
        </a:spcBef>
        <a:spcAft>
          <a:spcPct val="0"/>
        </a:spcAft>
        <a:buBlip>
          <a:blip r:embed="rId15"/>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mailto:at@mek.dtu.dk" TargetMode="External"/><Relationship Id="rId5" Type="http://schemas.openxmlformats.org/officeDocument/2006/relationships/hyperlink" Target="http://www.kp.man.dtu.dk/english/research/areas/ecodesign/guide" TargetMode="Externa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18" Type="http://schemas.openxmlformats.org/officeDocument/2006/relationships/image" Target="../media/image22.emf"/><Relationship Id="rId26" Type="http://schemas.openxmlformats.org/officeDocument/2006/relationships/image" Target="../media/image30.emf"/><Relationship Id="rId39" Type="http://schemas.openxmlformats.org/officeDocument/2006/relationships/image" Target="../media/image43.emf"/><Relationship Id="rId3" Type="http://schemas.openxmlformats.org/officeDocument/2006/relationships/image" Target="../media/image1.png"/><Relationship Id="rId21" Type="http://schemas.openxmlformats.org/officeDocument/2006/relationships/image" Target="../media/image25.emf"/><Relationship Id="rId34" Type="http://schemas.openxmlformats.org/officeDocument/2006/relationships/image" Target="../media/image38.emf"/><Relationship Id="rId7" Type="http://schemas.openxmlformats.org/officeDocument/2006/relationships/image" Target="../media/image11.emf"/><Relationship Id="rId12" Type="http://schemas.openxmlformats.org/officeDocument/2006/relationships/image" Target="../media/image16.emf"/><Relationship Id="rId17" Type="http://schemas.openxmlformats.org/officeDocument/2006/relationships/image" Target="../media/image21.emf"/><Relationship Id="rId25" Type="http://schemas.openxmlformats.org/officeDocument/2006/relationships/image" Target="../media/image29.emf"/><Relationship Id="rId33" Type="http://schemas.openxmlformats.org/officeDocument/2006/relationships/image" Target="../media/image37.emf"/><Relationship Id="rId38" Type="http://schemas.openxmlformats.org/officeDocument/2006/relationships/image" Target="../media/image42.emf"/><Relationship Id="rId2" Type="http://schemas.openxmlformats.org/officeDocument/2006/relationships/notesSlide" Target="../notesSlides/notesSlide4.xml"/><Relationship Id="rId16" Type="http://schemas.openxmlformats.org/officeDocument/2006/relationships/image" Target="../media/image20.emf"/><Relationship Id="rId20" Type="http://schemas.openxmlformats.org/officeDocument/2006/relationships/image" Target="../media/image24.emf"/><Relationship Id="rId29" Type="http://schemas.openxmlformats.org/officeDocument/2006/relationships/image" Target="../media/image33.emf"/><Relationship Id="rId41" Type="http://schemas.openxmlformats.org/officeDocument/2006/relationships/image" Target="../media/image45.emf"/><Relationship Id="rId1" Type="http://schemas.openxmlformats.org/officeDocument/2006/relationships/slideLayout" Target="../slideLayouts/slideLayout2.xml"/><Relationship Id="rId6" Type="http://schemas.openxmlformats.org/officeDocument/2006/relationships/image" Target="../media/image10.emf"/><Relationship Id="rId11" Type="http://schemas.openxmlformats.org/officeDocument/2006/relationships/image" Target="../media/image15.emf"/><Relationship Id="rId24" Type="http://schemas.openxmlformats.org/officeDocument/2006/relationships/image" Target="../media/image28.emf"/><Relationship Id="rId32" Type="http://schemas.openxmlformats.org/officeDocument/2006/relationships/image" Target="../media/image36.emf"/><Relationship Id="rId37" Type="http://schemas.openxmlformats.org/officeDocument/2006/relationships/image" Target="../media/image41.emf"/><Relationship Id="rId40" Type="http://schemas.openxmlformats.org/officeDocument/2006/relationships/image" Target="../media/image44.emf"/><Relationship Id="rId5" Type="http://schemas.openxmlformats.org/officeDocument/2006/relationships/image" Target="../media/image9.emf"/><Relationship Id="rId15" Type="http://schemas.openxmlformats.org/officeDocument/2006/relationships/image" Target="../media/image19.emf"/><Relationship Id="rId23" Type="http://schemas.openxmlformats.org/officeDocument/2006/relationships/image" Target="../media/image27.emf"/><Relationship Id="rId28" Type="http://schemas.openxmlformats.org/officeDocument/2006/relationships/image" Target="../media/image32.emf"/><Relationship Id="rId36" Type="http://schemas.openxmlformats.org/officeDocument/2006/relationships/image" Target="../media/image40.emf"/><Relationship Id="rId10" Type="http://schemas.openxmlformats.org/officeDocument/2006/relationships/image" Target="../media/image14.emf"/><Relationship Id="rId19" Type="http://schemas.openxmlformats.org/officeDocument/2006/relationships/image" Target="../media/image23.emf"/><Relationship Id="rId31" Type="http://schemas.openxmlformats.org/officeDocument/2006/relationships/image" Target="../media/image35.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 Id="rId22" Type="http://schemas.openxmlformats.org/officeDocument/2006/relationships/image" Target="../media/image26.emf"/><Relationship Id="rId27" Type="http://schemas.openxmlformats.org/officeDocument/2006/relationships/image" Target="../media/image31.emf"/><Relationship Id="rId30" Type="http://schemas.openxmlformats.org/officeDocument/2006/relationships/image" Target="../media/image34.emf"/><Relationship Id="rId35" Type="http://schemas.openxmlformats.org/officeDocument/2006/relationships/image" Target="../media/image39.emf"/></Relationships>
</file>

<file path=ppt/slides/_rels/slide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Environmental improvement through</a:t>
            </a:r>
            <a:br>
              <a:rPr lang="en-GB" dirty="0" smtClean="0"/>
            </a:br>
            <a:r>
              <a:rPr lang="en-GB" dirty="0" smtClean="0"/>
              <a:t>product development</a:t>
            </a:r>
            <a:r>
              <a:rPr lang="en-GB" sz="2000" b="1" dirty="0" smtClean="0"/>
              <a:t/>
            </a:r>
            <a:br>
              <a:rPr lang="en-GB" sz="2000" b="1" dirty="0" smtClean="0"/>
            </a:br>
            <a:r>
              <a:rPr lang="en-GB" b="1" dirty="0" smtClean="0"/>
              <a:t/>
            </a:r>
            <a:br>
              <a:rPr lang="en-GB" b="1" dirty="0" smtClean="0"/>
            </a:br>
            <a:r>
              <a:rPr lang="en-US" sz="1600" i="1" dirty="0" smtClean="0"/>
              <a:t>Step 3: Create your environmental profile and find root causes</a:t>
            </a:r>
            <a:endParaRPr lang="da-D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181100" y="1500188"/>
            <a:ext cx="6781800" cy="4876800"/>
          </a:xfrm>
          <a:prstGeom prst="rect">
            <a:avLst/>
          </a:prstGeom>
          <a:noFill/>
          <a:ln w="50800">
            <a:solidFill>
              <a:srgbClr val="CCCCCC"/>
            </a:solidFill>
            <a:miter lim="800000"/>
            <a:headEnd/>
            <a:tailEnd/>
          </a:ln>
        </p:spPr>
        <p:txBody>
          <a:bodyPr wrap="none" anchor="ctr"/>
          <a:lstStyle/>
          <a:p>
            <a:endParaRPr lang="en-GB">
              <a:latin typeface="Trebuchet MS" pitchFamily="34" charset="0"/>
            </a:endParaRPr>
          </a:p>
        </p:txBody>
      </p:sp>
      <p:pic>
        <p:nvPicPr>
          <p:cNvPr id="57350" name="Picture 6"/>
          <p:cNvPicPr>
            <a:picLocks noChangeAspect="1" noChangeArrowheads="1"/>
          </p:cNvPicPr>
          <p:nvPr/>
        </p:nvPicPr>
        <p:blipFill>
          <a:blip r:embed="rId3"/>
          <a:srcRect/>
          <a:stretch>
            <a:fillRect/>
          </a:stretch>
        </p:blipFill>
        <p:spPr bwMode="auto">
          <a:xfrm>
            <a:off x="6246813" y="3219450"/>
            <a:ext cx="1201737" cy="1562100"/>
          </a:xfrm>
          <a:prstGeom prst="rect">
            <a:avLst/>
          </a:prstGeom>
          <a:noFill/>
          <a:ln w="9525">
            <a:noFill/>
            <a:miter lim="800000"/>
            <a:headEnd/>
            <a:tailEnd/>
          </a:ln>
        </p:spPr>
      </p:pic>
      <p:pic>
        <p:nvPicPr>
          <p:cNvPr id="57351" name="Picture 7" descr="logotype_uk_w"/>
          <p:cNvPicPr>
            <a:picLocks noChangeAspect="1" noChangeArrowheads="1"/>
          </p:cNvPicPr>
          <p:nvPr/>
        </p:nvPicPr>
        <p:blipFill>
          <a:blip r:embed="rId4"/>
          <a:srcRect/>
          <a:stretch>
            <a:fillRect/>
          </a:stretch>
        </p:blipFill>
        <p:spPr bwMode="auto">
          <a:xfrm>
            <a:off x="1600200" y="3324225"/>
            <a:ext cx="4572000" cy="611188"/>
          </a:xfrm>
          <a:prstGeom prst="rect">
            <a:avLst/>
          </a:prstGeom>
          <a:noFill/>
          <a:ln w="9525">
            <a:noFill/>
            <a:miter lim="800000"/>
            <a:headEnd/>
            <a:tailEnd/>
          </a:ln>
        </p:spPr>
      </p:pic>
      <p:sp>
        <p:nvSpPr>
          <p:cNvPr id="64517" name="Text Box 8"/>
          <p:cNvSpPr txBox="1">
            <a:spLocks noChangeArrowheads="1"/>
          </p:cNvSpPr>
          <p:nvPr/>
        </p:nvSpPr>
        <p:spPr bwMode="auto">
          <a:xfrm>
            <a:off x="1619250" y="3922713"/>
            <a:ext cx="6337300" cy="3108543"/>
          </a:xfrm>
          <a:prstGeom prst="rect">
            <a:avLst/>
          </a:prstGeom>
          <a:noFill/>
          <a:ln w="9525">
            <a:noFill/>
            <a:miter lim="800000"/>
            <a:headEnd/>
            <a:tailEnd/>
          </a:ln>
        </p:spPr>
        <p:txBody>
          <a:bodyPr>
            <a:spAutoFit/>
          </a:bodyPr>
          <a:lstStyle/>
          <a:p>
            <a:pPr marL="457200" indent="-457200" algn="l"/>
            <a:r>
              <a:rPr lang="en-US" sz="1400" dirty="0">
                <a:latin typeface="Trebuchet MS" pitchFamily="34" charset="0"/>
              </a:rPr>
              <a:t>Tim McAloone</a:t>
            </a:r>
          </a:p>
          <a:p>
            <a:pPr marL="457200" indent="-457200" algn="l"/>
            <a:r>
              <a:rPr lang="en-US" sz="1400" dirty="0">
                <a:latin typeface="Trebuchet MS" pitchFamily="34" charset="0"/>
              </a:rPr>
              <a:t>DTU Management Engineering</a:t>
            </a:r>
          </a:p>
          <a:p>
            <a:pPr marL="457200" indent="-457200" algn="l"/>
            <a:r>
              <a:rPr lang="en-US" sz="1400" dirty="0">
                <a:latin typeface="Trebuchet MS" pitchFamily="34" charset="0"/>
              </a:rPr>
              <a:t>Engineering Design and Product Development</a:t>
            </a:r>
          </a:p>
          <a:p>
            <a:pPr marL="457200" indent="-457200" algn="l"/>
            <a:r>
              <a:rPr lang="en-US" sz="1400" dirty="0">
                <a:latin typeface="Trebuchet MS" pitchFamily="34" charset="0"/>
              </a:rPr>
              <a:t>Building 426, </a:t>
            </a:r>
            <a:r>
              <a:rPr lang="en-US" sz="1400" dirty="0" err="1">
                <a:latin typeface="Trebuchet MS" pitchFamily="34" charset="0"/>
              </a:rPr>
              <a:t>Produktionstorvet</a:t>
            </a:r>
            <a:r>
              <a:rPr lang="en-US" sz="1400" dirty="0">
                <a:latin typeface="Trebuchet MS" pitchFamily="34" charset="0"/>
              </a:rPr>
              <a:t>, DK-2800 </a:t>
            </a:r>
            <a:r>
              <a:rPr lang="en-US" sz="1400" dirty="0" err="1">
                <a:latin typeface="Trebuchet MS" pitchFamily="34" charset="0"/>
              </a:rPr>
              <a:t>Kgs</a:t>
            </a:r>
            <a:r>
              <a:rPr lang="en-US" sz="1400" dirty="0">
                <a:latin typeface="Trebuchet MS" pitchFamily="34" charset="0"/>
              </a:rPr>
              <a:t>. </a:t>
            </a:r>
            <a:r>
              <a:rPr lang="en-US" sz="1400" dirty="0" err="1">
                <a:latin typeface="Trebuchet MS" pitchFamily="34" charset="0"/>
              </a:rPr>
              <a:t>Lyngby</a:t>
            </a:r>
            <a:endParaRPr lang="en-US" sz="1400" dirty="0">
              <a:latin typeface="Trebuchet MS" pitchFamily="34" charset="0"/>
            </a:endParaRPr>
          </a:p>
          <a:p>
            <a:pPr marL="457200" indent="-457200" algn="l"/>
            <a:r>
              <a:rPr lang="en-US" sz="1400" dirty="0">
                <a:latin typeface="Trebuchet MS" pitchFamily="34" charset="0"/>
              </a:rPr>
              <a:t>Denmark</a:t>
            </a:r>
          </a:p>
          <a:p>
            <a:pPr marL="457200" indent="-457200" algn="l"/>
            <a:endParaRPr lang="en-US" sz="1400" dirty="0">
              <a:latin typeface="Trebuchet MS" pitchFamily="34" charset="0"/>
            </a:endParaRPr>
          </a:p>
          <a:p>
            <a:pPr marL="457200" indent="-457200" algn="l">
              <a:tabLst>
                <a:tab pos="1085850" algn="l"/>
              </a:tabLst>
            </a:pPr>
            <a:r>
              <a:rPr lang="en-US" sz="1400" dirty="0">
                <a:solidFill>
                  <a:schemeClr val="bg2"/>
                </a:solidFill>
                <a:latin typeface="Trebuchet MS" pitchFamily="34" charset="0"/>
              </a:rPr>
              <a:t>Telephone </a:t>
            </a:r>
            <a:r>
              <a:rPr lang="en-US" sz="1400" dirty="0">
                <a:latin typeface="Trebuchet MS" pitchFamily="34" charset="0"/>
              </a:rPr>
              <a:t> </a:t>
            </a:r>
            <a:r>
              <a:rPr lang="en-US" sz="1400" dirty="0" smtClean="0">
                <a:latin typeface="Trebuchet MS" pitchFamily="34" charset="0"/>
              </a:rPr>
              <a:t>	(+</a:t>
            </a:r>
            <a:r>
              <a:rPr lang="en-US" sz="1400" dirty="0">
                <a:latin typeface="Trebuchet MS" pitchFamily="34" charset="0"/>
              </a:rPr>
              <a:t>45) 4525 </a:t>
            </a:r>
            <a:r>
              <a:rPr lang="en-US" sz="1400" dirty="0" smtClean="0">
                <a:latin typeface="Trebuchet MS" pitchFamily="34" charset="0"/>
              </a:rPr>
              <a:t>6270</a:t>
            </a:r>
            <a:endParaRPr lang="en-US" sz="1400" dirty="0" smtClean="0">
              <a:solidFill>
                <a:schemeClr val="bg2"/>
              </a:solidFill>
              <a:latin typeface="Trebuchet MS" pitchFamily="34" charset="0"/>
            </a:endParaRPr>
          </a:p>
          <a:p>
            <a:pPr marL="457200" indent="-457200" algn="l">
              <a:tabLst>
                <a:tab pos="1085850" algn="l"/>
              </a:tabLst>
            </a:pPr>
            <a:r>
              <a:rPr lang="en-US" sz="1400" dirty="0" smtClean="0">
                <a:solidFill>
                  <a:schemeClr val="bg2"/>
                </a:solidFill>
                <a:latin typeface="Trebuchet MS" pitchFamily="34" charset="0"/>
              </a:rPr>
              <a:t>Homepage </a:t>
            </a:r>
            <a:r>
              <a:rPr lang="en-US" sz="1400" dirty="0" smtClean="0">
                <a:latin typeface="Trebuchet MS" pitchFamily="34" charset="0"/>
              </a:rPr>
              <a:t> 	</a:t>
            </a:r>
            <a:r>
              <a:rPr lang="en-US" sz="1400" dirty="0" smtClean="0">
                <a:latin typeface="Trebuchet MS" pitchFamily="34" charset="0"/>
                <a:hlinkClick r:id="rId5"/>
              </a:rPr>
              <a:t>www.kp.man.dtu.dk/english/research/areas/ecodesign/guide</a:t>
            </a:r>
            <a:endParaRPr lang="en-US" sz="1400" dirty="0" smtClean="0">
              <a:latin typeface="Trebuchet MS" pitchFamily="34" charset="0"/>
            </a:endParaRPr>
          </a:p>
          <a:p>
            <a:pPr marL="457200" indent="-457200" algn="l">
              <a:tabLst>
                <a:tab pos="1085850" algn="l"/>
              </a:tabLst>
            </a:pPr>
            <a:r>
              <a:rPr lang="en-US" sz="1400" dirty="0" smtClean="0">
                <a:solidFill>
                  <a:schemeClr val="bg2"/>
                </a:solidFill>
                <a:latin typeface="Trebuchet MS" pitchFamily="34" charset="0"/>
              </a:rPr>
              <a:t>Email</a:t>
            </a:r>
            <a:r>
              <a:rPr lang="en-US" sz="1400" dirty="0" smtClean="0">
                <a:latin typeface="Trebuchet MS" pitchFamily="34" charset="0"/>
              </a:rPr>
              <a:t>  	</a:t>
            </a:r>
            <a:r>
              <a:rPr lang="en-US" sz="1400" dirty="0" smtClean="0">
                <a:latin typeface="Trebuchet MS" pitchFamily="34" charset="0"/>
                <a:hlinkClick r:id="rId6"/>
              </a:rPr>
              <a:t>tmca@man.dtu.dk</a:t>
            </a:r>
            <a:endParaRPr lang="en-US" sz="1400" dirty="0" smtClean="0">
              <a:latin typeface="Trebuchet MS" pitchFamily="34" charset="0"/>
            </a:endParaRPr>
          </a:p>
          <a:p>
            <a:pPr marL="457200" indent="-457200" algn="l"/>
            <a:endParaRPr lang="en-US" sz="1400" dirty="0" smtClean="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p:txBody>
      </p:sp>
      <p:sp>
        <p:nvSpPr>
          <p:cNvPr id="9" name="Title 26"/>
          <p:cNvSpPr txBox="1">
            <a:spLocks/>
          </p:cNvSpPr>
          <p:nvPr/>
        </p:nvSpPr>
        <p:spPr>
          <a:xfrm>
            <a:off x="1476375" y="333375"/>
            <a:ext cx="7510463" cy="7921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smtClean="0">
              <a:ln>
                <a:noFill/>
              </a:ln>
              <a:solidFill>
                <a:schemeClr val="bg1"/>
              </a:solidFill>
              <a:effectLst/>
              <a:uLnTx/>
              <a:uFillTx/>
              <a:latin typeface="+mj-lt"/>
              <a:ea typeface="+mj-ea"/>
              <a:cs typeface="+mj-cs"/>
            </a:endParaRPr>
          </a:p>
        </p:txBody>
      </p:sp>
      <p:sp>
        <p:nvSpPr>
          <p:cNvPr id="10" name="Title 26"/>
          <p:cNvSpPr txBox="1">
            <a:spLocks/>
          </p:cNvSpPr>
          <p:nvPr/>
        </p:nvSpPr>
        <p:spPr>
          <a:xfrm>
            <a:off x="1628775" y="485775"/>
            <a:ext cx="7510463" cy="7921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mj-lt"/>
                <a:ea typeface="+mj-ea"/>
                <a:cs typeface="+mj-cs"/>
              </a:rPr>
              <a:t>For further information</a:t>
            </a:r>
            <a:endParaRPr kumimoji="0" lang="en-GB" sz="24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7351"/>
                                        </p:tgtEl>
                                        <p:attrNameLst>
                                          <p:attrName>style.visibility</p:attrName>
                                        </p:attrNameLst>
                                      </p:cBhvr>
                                      <p:to>
                                        <p:strVal val="visible"/>
                                      </p:to>
                                    </p:set>
                                    <p:animEffect transition="in" filter="randombar(horizontal)">
                                      <p:cBhvr>
                                        <p:cTn id="7" dur="500"/>
                                        <p:tgtEl>
                                          <p:spTgt spid="5735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7350"/>
                                        </p:tgtEl>
                                        <p:attrNameLst>
                                          <p:attrName>style.visibility</p:attrName>
                                        </p:attrNameLst>
                                      </p:cBhvr>
                                      <p:to>
                                        <p:strVal val="visible"/>
                                      </p:to>
                                    </p:set>
                                    <p:animEffect transition="in" filter="randombar(horizontal)">
                                      <p:cBhvr>
                                        <p:cTn id="11"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3: Environmental profile and root causes</a:t>
            </a:r>
            <a:endParaRPr lang="en-GB" dirty="0" smtClean="0"/>
          </a:p>
        </p:txBody>
      </p:sp>
      <p:sp>
        <p:nvSpPr>
          <p:cNvPr id="29" name="Rectangle 3"/>
          <p:cNvSpPr txBox="1">
            <a:spLocks noChangeArrowheads="1"/>
          </p:cNvSpPr>
          <p:nvPr/>
        </p:nvSpPr>
        <p:spPr bwMode="auto">
          <a:xfrm>
            <a:off x="142845" y="1385910"/>
            <a:ext cx="8848755" cy="518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BACKGROUND</a:t>
            </a:r>
          </a:p>
          <a:p>
            <a:pPr marL="342900" lvl="0" indent="-342900" algn="l" eaLnBrk="0" hangingPunct="0">
              <a:lnSpc>
                <a:spcPct val="90000"/>
              </a:lnSpc>
              <a:spcBef>
                <a:spcPct val="20000"/>
              </a:spcBef>
              <a:defRPr/>
            </a:pPr>
            <a:endParaRPr lang="en-GB"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This step will lead you through an organisation of the environmental impacts, according to their type.</a:t>
            </a:r>
          </a:p>
          <a:p>
            <a:pPr marL="342900" lvl="0" indent="-342900" algn="l" eaLnBrk="0" hangingPunct="0">
              <a:lnSpc>
                <a:spcPct val="90000"/>
              </a:lnSpc>
              <a:spcBef>
                <a:spcPct val="20000"/>
              </a:spcBef>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The idea is to create a more transparent picture of the physical relationships that underpin each environmental focus area</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The already identified environmental impacts will now be organised into one of four categories:</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800100" lvl="1" indent="-342900" algn="l" eaLnBrk="0" hangingPunct="0">
              <a:lnSpc>
                <a:spcPct val="90000"/>
              </a:lnSpc>
              <a:spcBef>
                <a:spcPct val="20000"/>
              </a:spcBef>
              <a:buBlip>
                <a:blip r:embed="rId3"/>
              </a:buBlip>
              <a:defRPr/>
            </a:pPr>
            <a:r>
              <a:rPr lang="en-GB" sz="1600" b="1" kern="0" dirty="0" smtClean="0">
                <a:solidFill>
                  <a:srgbClr val="00B050"/>
                </a:solidFill>
                <a:latin typeface="+mn-lt"/>
              </a:rPr>
              <a:t>M</a:t>
            </a:r>
            <a:r>
              <a:rPr lang="en-GB" sz="1600" kern="0" dirty="0" smtClean="0">
                <a:latin typeface="+mn-lt"/>
              </a:rPr>
              <a:t>aterials</a:t>
            </a:r>
          </a:p>
          <a:p>
            <a:pPr marL="800100" lvl="1" indent="-342900" algn="l" eaLnBrk="0" hangingPunct="0">
              <a:lnSpc>
                <a:spcPct val="90000"/>
              </a:lnSpc>
              <a:spcBef>
                <a:spcPct val="20000"/>
              </a:spcBef>
              <a:buBlip>
                <a:blip r:embed="rId3"/>
              </a:buBlip>
              <a:defRPr/>
            </a:pPr>
            <a:r>
              <a:rPr lang="en-GB" sz="1600" b="1" kern="0" dirty="0" smtClean="0">
                <a:solidFill>
                  <a:srgbClr val="00B050"/>
                </a:solidFill>
                <a:latin typeface="+mn-lt"/>
              </a:rPr>
              <a:t>E</a:t>
            </a:r>
            <a:r>
              <a:rPr lang="en-GB" sz="1600" kern="0" dirty="0" smtClean="0">
                <a:latin typeface="+mn-lt"/>
              </a:rPr>
              <a:t>nergy</a:t>
            </a:r>
          </a:p>
          <a:p>
            <a:pPr marL="800100" lvl="1" indent="-342900" algn="l" eaLnBrk="0" hangingPunct="0">
              <a:lnSpc>
                <a:spcPct val="90000"/>
              </a:lnSpc>
              <a:spcBef>
                <a:spcPct val="20000"/>
              </a:spcBef>
              <a:buBlip>
                <a:blip r:embed="rId3"/>
              </a:buBlip>
              <a:defRPr/>
            </a:pPr>
            <a:r>
              <a:rPr lang="en-GB" sz="1600" b="1" kern="0" dirty="0" smtClean="0">
                <a:solidFill>
                  <a:srgbClr val="00B050"/>
                </a:solidFill>
                <a:latin typeface="+mn-lt"/>
              </a:rPr>
              <a:t>C</a:t>
            </a:r>
            <a:r>
              <a:rPr lang="en-GB" sz="1600" kern="0" dirty="0" smtClean="0">
                <a:latin typeface="+mn-lt"/>
              </a:rPr>
              <a:t>hemicals</a:t>
            </a:r>
          </a:p>
          <a:p>
            <a:pPr marL="800100" lvl="1" indent="-342900" algn="l" eaLnBrk="0" hangingPunct="0">
              <a:lnSpc>
                <a:spcPct val="90000"/>
              </a:lnSpc>
              <a:spcBef>
                <a:spcPct val="20000"/>
              </a:spcBef>
              <a:buBlip>
                <a:blip r:embed="rId3"/>
              </a:buBlip>
              <a:defRPr/>
            </a:pPr>
            <a:r>
              <a:rPr lang="en-GB" sz="1600" b="1" kern="0" dirty="0" smtClean="0">
                <a:solidFill>
                  <a:srgbClr val="00B050"/>
                </a:solidFill>
                <a:latin typeface="+mn-lt"/>
              </a:rPr>
              <a:t>O</a:t>
            </a:r>
            <a:r>
              <a:rPr lang="en-GB" sz="1600" kern="0" dirty="0" smtClean="0">
                <a:latin typeface="+mn-lt"/>
              </a:rPr>
              <a:t>ther</a:t>
            </a:r>
          </a:p>
        </p:txBody>
      </p:sp>
      <p:pic>
        <p:nvPicPr>
          <p:cNvPr id="6" name="Picture 5" descr="P6100147.JPG"/>
          <p:cNvPicPr>
            <a:picLocks noChangeAspect="1"/>
          </p:cNvPicPr>
          <p:nvPr/>
        </p:nvPicPr>
        <p:blipFill>
          <a:blip r:embed="rId4" cstate="print"/>
          <a:srcRect t="6667" b="6666"/>
          <a:stretch>
            <a:fillRect/>
          </a:stretch>
        </p:blipFill>
        <p:spPr>
          <a:xfrm>
            <a:off x="4929190" y="3968350"/>
            <a:ext cx="3786182" cy="246104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3: Environmental profile and root causes</a:t>
            </a:r>
            <a:endParaRPr lang="en-GB" dirty="0" smtClean="0"/>
          </a:p>
        </p:txBody>
      </p:sp>
      <p:sp>
        <p:nvSpPr>
          <p:cNvPr id="29" name="Rectangle 3"/>
          <p:cNvSpPr txBox="1">
            <a:spLocks noChangeArrowheads="1"/>
          </p:cNvSpPr>
          <p:nvPr/>
        </p:nvSpPr>
        <p:spPr bwMode="auto">
          <a:xfrm>
            <a:off x="142845" y="1385910"/>
            <a:ext cx="8848755" cy="518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BACKGROUND</a:t>
            </a:r>
          </a:p>
          <a:p>
            <a:pPr marL="342900" lvl="0" indent="-342900" algn="l" eaLnBrk="0" hangingPunct="0">
              <a:lnSpc>
                <a:spcPct val="90000"/>
              </a:lnSpc>
              <a:spcBef>
                <a:spcPct val="20000"/>
              </a:spcBef>
              <a:defRPr/>
            </a:pPr>
            <a:endParaRPr lang="en-GB"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GB" sz="1600" b="1" i="1" kern="0" dirty="0" smtClean="0">
                <a:solidFill>
                  <a:srgbClr val="00B050"/>
                </a:solidFill>
                <a:latin typeface="+mn-lt"/>
              </a:rPr>
              <a:t>Materials: </a:t>
            </a:r>
            <a:r>
              <a:rPr lang="en-GB" sz="1600" kern="0" dirty="0" smtClean="0">
                <a:latin typeface="+mn-lt"/>
              </a:rPr>
              <a:t>Includes resource and disposal aspects of each life cycle stage. Remember also to consider whether ancillary materials are used, particularly in the use phase, such as paper filters for coffee makers.</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b="1" i="1" kern="0" dirty="0" smtClean="0">
                <a:solidFill>
                  <a:srgbClr val="00B050"/>
                </a:solidFill>
                <a:latin typeface="+mn-lt"/>
              </a:rPr>
              <a:t>Energy:</a:t>
            </a:r>
            <a:r>
              <a:rPr lang="en-GB" sz="1600" kern="0" dirty="0" smtClean="0">
                <a:latin typeface="+mn-lt"/>
              </a:rPr>
              <a:t> Includes energy sources and energy aspects in the product life stages. Remember also to consider component suppliers. The transport and use-related energy consumption is also recorded under this category.</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b="1" i="1" kern="0" dirty="0" smtClean="0">
                <a:solidFill>
                  <a:srgbClr val="00B050"/>
                </a:solidFill>
                <a:latin typeface="+mn-lt"/>
              </a:rPr>
              <a:t>Chemicals:</a:t>
            </a:r>
            <a:r>
              <a:rPr lang="en-GB" sz="1600" kern="0" dirty="0" smtClean="0">
                <a:latin typeface="+mn-lt"/>
              </a:rPr>
              <a:t> Includes chemical consumption and chemical-related emissions of each life cycle stage.</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b="1" i="1" kern="0" dirty="0" smtClean="0">
                <a:solidFill>
                  <a:srgbClr val="00B050"/>
                </a:solidFill>
                <a:latin typeface="+mn-lt"/>
              </a:rPr>
              <a:t>Other:</a:t>
            </a:r>
            <a:r>
              <a:rPr lang="en-GB" sz="1600" kern="0" dirty="0" smtClean="0">
                <a:latin typeface="+mn-lt"/>
              </a:rPr>
              <a:t> All other aspects can be noted here, e.g. health &amp; safety, Corporate Social Responsibility (CSR), general economical concerns, etc.</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This categorisation of the environmental impacts is created in a so-called MECO-matrix.</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3: Environmental profile and root causes</a:t>
            </a:r>
            <a:endParaRPr lang="en-GB" dirty="0" smtClean="0"/>
          </a:p>
        </p:txBody>
      </p:sp>
      <p:sp>
        <p:nvSpPr>
          <p:cNvPr id="29" name="Rectangle 3"/>
          <p:cNvSpPr txBox="1">
            <a:spLocks noChangeArrowheads="1"/>
          </p:cNvSpPr>
          <p:nvPr/>
        </p:nvSpPr>
        <p:spPr bwMode="auto">
          <a:xfrm>
            <a:off x="142845" y="1314472"/>
            <a:ext cx="8848755" cy="19716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STEP-BY-STEP APPROACH</a:t>
            </a:r>
          </a:p>
          <a:p>
            <a:pPr marL="342900" lvl="0" indent="-342900" algn="l" eaLnBrk="0" hangingPunct="0">
              <a:lnSpc>
                <a:spcPct val="90000"/>
              </a:lnSpc>
              <a:spcBef>
                <a:spcPct val="20000"/>
              </a:spcBef>
              <a:defRPr/>
            </a:pPr>
            <a:endParaRPr lang="en-GB"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Draw a 4x5 MECO-matrix directly under the product life résumé from Step 2.</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Move the post-it notes from the product life résumé, down to the MECO-matrix.</a:t>
            </a:r>
          </a:p>
          <a:p>
            <a:pPr marL="800100" lvl="1" indent="-342900" algn="l" eaLnBrk="0" hangingPunct="0">
              <a:lnSpc>
                <a:spcPct val="90000"/>
              </a:lnSpc>
              <a:spcBef>
                <a:spcPct val="20000"/>
              </a:spcBef>
              <a:buBlip>
                <a:blip r:embed="rId3"/>
              </a:buBlip>
              <a:defRPr/>
            </a:pPr>
            <a:r>
              <a:rPr lang="en-US" sz="1600" kern="0" dirty="0" smtClean="0">
                <a:latin typeface="+mn-lt"/>
              </a:rPr>
              <a:t>Consider each environmental impact in turn, placing them in the most relevant MECO-field.</a:t>
            </a:r>
          </a:p>
        </p:txBody>
      </p:sp>
      <p:sp>
        <p:nvSpPr>
          <p:cNvPr id="5" name="Rectangle 4"/>
          <p:cNvSpPr/>
          <p:nvPr/>
        </p:nvSpPr>
        <p:spPr>
          <a:xfrm>
            <a:off x="3643306" y="6141385"/>
            <a:ext cx="5214974" cy="430887"/>
          </a:xfrm>
          <a:prstGeom prst="rect">
            <a:avLst/>
          </a:prstGeom>
        </p:spPr>
        <p:txBody>
          <a:bodyPr wrap="square">
            <a:spAutoFit/>
          </a:bodyPr>
          <a:lstStyle/>
          <a:p>
            <a:pPr algn="l"/>
            <a:r>
              <a:rPr lang="en-GB" sz="1100" b="1" i="1" dirty="0" smtClean="0">
                <a:latin typeface="+mn-lt"/>
              </a:rPr>
              <a:t>Using this poster (electronic version available) move the post-it notes down into the MECO categories and then find five </a:t>
            </a:r>
            <a:r>
              <a:rPr lang="en-GB" sz="1100" b="1" i="1" dirty="0" smtClean="0">
                <a:solidFill>
                  <a:srgbClr val="FF0000"/>
                </a:solidFill>
                <a:latin typeface="+mn-lt"/>
              </a:rPr>
              <a:t>*</a:t>
            </a:r>
            <a:r>
              <a:rPr lang="en-GB" sz="1100" b="1" i="1" dirty="0" smtClean="0">
                <a:latin typeface="+mn-lt"/>
              </a:rPr>
              <a:t> priorities</a:t>
            </a:r>
            <a:endParaRPr lang="da-DK" sz="1100" b="1" i="1" dirty="0">
              <a:latin typeface="+mn-lt"/>
            </a:endParaRPr>
          </a:p>
        </p:txBody>
      </p:sp>
      <p:grpSp>
        <p:nvGrpSpPr>
          <p:cNvPr id="430082" name="Group 2"/>
          <p:cNvGrpSpPr>
            <a:grpSpLocks/>
          </p:cNvGrpSpPr>
          <p:nvPr/>
        </p:nvGrpSpPr>
        <p:grpSpPr bwMode="auto">
          <a:xfrm>
            <a:off x="3541045" y="3530168"/>
            <a:ext cx="5460111" cy="2539779"/>
            <a:chOff x="12" y="18"/>
            <a:chExt cx="8461" cy="3687"/>
          </a:xfrm>
        </p:grpSpPr>
        <p:sp>
          <p:nvSpPr>
            <p:cNvPr id="430083" name="Rectangle 3"/>
            <p:cNvSpPr>
              <a:spLocks noChangeArrowheads="1"/>
            </p:cNvSpPr>
            <p:nvPr/>
          </p:nvSpPr>
          <p:spPr bwMode="auto">
            <a:xfrm>
              <a:off x="1549" y="1201"/>
              <a:ext cx="9" cy="2504"/>
            </a:xfrm>
            <a:prstGeom prst="rect">
              <a:avLst/>
            </a:prstGeom>
            <a:solidFill>
              <a:srgbClr val="000000"/>
            </a:solidFill>
            <a:ln w="1">
              <a:solidFill>
                <a:srgbClr val="000000"/>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084" name="Rectangle 4"/>
            <p:cNvSpPr>
              <a:spLocks noChangeArrowheads="1"/>
            </p:cNvSpPr>
            <p:nvPr/>
          </p:nvSpPr>
          <p:spPr bwMode="auto">
            <a:xfrm>
              <a:off x="2832" y="1201"/>
              <a:ext cx="9" cy="2504"/>
            </a:xfrm>
            <a:prstGeom prst="rect">
              <a:avLst/>
            </a:prstGeom>
            <a:solidFill>
              <a:srgbClr val="000000"/>
            </a:solidFill>
            <a:ln w="1">
              <a:solidFill>
                <a:srgbClr val="000000"/>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085" name="Rectangle 5"/>
            <p:cNvSpPr>
              <a:spLocks noChangeArrowheads="1"/>
            </p:cNvSpPr>
            <p:nvPr/>
          </p:nvSpPr>
          <p:spPr bwMode="auto">
            <a:xfrm>
              <a:off x="4124" y="1201"/>
              <a:ext cx="9" cy="2504"/>
            </a:xfrm>
            <a:prstGeom prst="rect">
              <a:avLst/>
            </a:prstGeom>
            <a:solidFill>
              <a:srgbClr val="000000"/>
            </a:solidFill>
            <a:ln w="1">
              <a:solidFill>
                <a:srgbClr val="000000"/>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086" name="Rectangle 6"/>
            <p:cNvSpPr>
              <a:spLocks noChangeArrowheads="1"/>
            </p:cNvSpPr>
            <p:nvPr/>
          </p:nvSpPr>
          <p:spPr bwMode="auto">
            <a:xfrm>
              <a:off x="5416" y="1201"/>
              <a:ext cx="10" cy="2504"/>
            </a:xfrm>
            <a:prstGeom prst="rect">
              <a:avLst/>
            </a:prstGeom>
            <a:solidFill>
              <a:srgbClr val="000000"/>
            </a:solidFill>
            <a:ln w="1">
              <a:solidFill>
                <a:srgbClr val="000000"/>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087" name="Rectangle 7"/>
            <p:cNvSpPr>
              <a:spLocks noChangeArrowheads="1"/>
            </p:cNvSpPr>
            <p:nvPr/>
          </p:nvSpPr>
          <p:spPr bwMode="auto">
            <a:xfrm>
              <a:off x="6755" y="1201"/>
              <a:ext cx="9" cy="2504"/>
            </a:xfrm>
            <a:prstGeom prst="rect">
              <a:avLst/>
            </a:prstGeom>
            <a:solidFill>
              <a:srgbClr val="000000"/>
            </a:solidFill>
            <a:ln w="1">
              <a:solidFill>
                <a:srgbClr val="000000"/>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088" name="Rectangle 8"/>
            <p:cNvSpPr>
              <a:spLocks noChangeArrowheads="1"/>
            </p:cNvSpPr>
            <p:nvPr/>
          </p:nvSpPr>
          <p:spPr bwMode="auto">
            <a:xfrm>
              <a:off x="280" y="1831"/>
              <a:ext cx="7910" cy="10"/>
            </a:xfrm>
            <a:prstGeom prst="rect">
              <a:avLst/>
            </a:prstGeom>
            <a:solidFill>
              <a:srgbClr val="000000"/>
            </a:solidFill>
            <a:ln w="1">
              <a:solidFill>
                <a:srgbClr val="000000"/>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089" name="Rectangle 9"/>
            <p:cNvSpPr>
              <a:spLocks noChangeArrowheads="1"/>
            </p:cNvSpPr>
            <p:nvPr/>
          </p:nvSpPr>
          <p:spPr bwMode="auto">
            <a:xfrm>
              <a:off x="280" y="2448"/>
              <a:ext cx="7910" cy="9"/>
            </a:xfrm>
            <a:prstGeom prst="rect">
              <a:avLst/>
            </a:prstGeom>
            <a:solidFill>
              <a:srgbClr val="000000"/>
            </a:solidFill>
            <a:ln w="1">
              <a:solidFill>
                <a:srgbClr val="000000"/>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090" name="Rectangle 10"/>
            <p:cNvSpPr>
              <a:spLocks noChangeArrowheads="1"/>
            </p:cNvSpPr>
            <p:nvPr/>
          </p:nvSpPr>
          <p:spPr bwMode="auto">
            <a:xfrm>
              <a:off x="280" y="3074"/>
              <a:ext cx="7910" cy="9"/>
            </a:xfrm>
            <a:prstGeom prst="rect">
              <a:avLst/>
            </a:prstGeom>
            <a:solidFill>
              <a:srgbClr val="000000"/>
            </a:solidFill>
            <a:ln w="1">
              <a:solidFill>
                <a:srgbClr val="000000"/>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091" name="Rectangle 11"/>
            <p:cNvSpPr>
              <a:spLocks noChangeArrowheads="1"/>
            </p:cNvSpPr>
            <p:nvPr/>
          </p:nvSpPr>
          <p:spPr bwMode="auto">
            <a:xfrm>
              <a:off x="285" y="1201"/>
              <a:ext cx="9" cy="2504"/>
            </a:xfrm>
            <a:prstGeom prst="rect">
              <a:avLst/>
            </a:prstGeom>
            <a:solidFill>
              <a:srgbClr val="000000"/>
            </a:solidFill>
            <a:ln w="1">
              <a:solidFill>
                <a:srgbClr val="000000"/>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092" name="Rectangle 12"/>
            <p:cNvSpPr>
              <a:spLocks noChangeArrowheads="1"/>
            </p:cNvSpPr>
            <p:nvPr/>
          </p:nvSpPr>
          <p:spPr bwMode="auto">
            <a:xfrm>
              <a:off x="8185" y="1201"/>
              <a:ext cx="10" cy="2504"/>
            </a:xfrm>
            <a:prstGeom prst="rect">
              <a:avLst/>
            </a:prstGeom>
            <a:solidFill>
              <a:srgbClr val="000000"/>
            </a:solidFill>
            <a:ln w="1">
              <a:solidFill>
                <a:srgbClr val="000000"/>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093" name="Rectangle 13"/>
            <p:cNvSpPr>
              <a:spLocks noChangeArrowheads="1"/>
            </p:cNvSpPr>
            <p:nvPr/>
          </p:nvSpPr>
          <p:spPr bwMode="auto">
            <a:xfrm>
              <a:off x="280" y="1205"/>
              <a:ext cx="7910" cy="9"/>
            </a:xfrm>
            <a:prstGeom prst="rect">
              <a:avLst/>
            </a:prstGeom>
            <a:solidFill>
              <a:srgbClr val="000000"/>
            </a:solidFill>
            <a:ln w="1">
              <a:solidFill>
                <a:srgbClr val="000000"/>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094" name="Rectangle 14"/>
            <p:cNvSpPr>
              <a:spLocks noChangeArrowheads="1"/>
            </p:cNvSpPr>
            <p:nvPr/>
          </p:nvSpPr>
          <p:spPr bwMode="auto">
            <a:xfrm>
              <a:off x="280" y="3691"/>
              <a:ext cx="7910" cy="9"/>
            </a:xfrm>
            <a:prstGeom prst="rect">
              <a:avLst/>
            </a:prstGeom>
            <a:solidFill>
              <a:srgbClr val="000000"/>
            </a:solidFill>
            <a:ln w="1">
              <a:solidFill>
                <a:srgbClr val="000000"/>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095" name="Rectangle 15"/>
            <p:cNvSpPr>
              <a:spLocks noChangeArrowheads="1"/>
            </p:cNvSpPr>
            <p:nvPr/>
          </p:nvSpPr>
          <p:spPr bwMode="auto">
            <a:xfrm>
              <a:off x="378" y="1245"/>
              <a:ext cx="897" cy="4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smtClean="0">
                  <a:ln>
                    <a:noFill/>
                  </a:ln>
                  <a:solidFill>
                    <a:srgbClr val="000000"/>
                  </a:solidFill>
                  <a:effectLst/>
                  <a:latin typeface="Trebuchet MS" pitchFamily="34" charset="0"/>
                  <a:ea typeface="SimSun" pitchFamily="2" charset="-122"/>
                  <a:cs typeface="Arial" pitchFamily="34" charset="0"/>
                </a:rPr>
                <a:t>Materials</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096" name="Rectangle 16"/>
            <p:cNvSpPr>
              <a:spLocks noChangeArrowheads="1"/>
            </p:cNvSpPr>
            <p:nvPr/>
          </p:nvSpPr>
          <p:spPr bwMode="auto">
            <a:xfrm>
              <a:off x="378" y="1867"/>
              <a:ext cx="663" cy="4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smtClean="0">
                  <a:ln>
                    <a:noFill/>
                  </a:ln>
                  <a:solidFill>
                    <a:srgbClr val="000000"/>
                  </a:solidFill>
                  <a:effectLst/>
                  <a:latin typeface="Trebuchet MS" pitchFamily="34" charset="0"/>
                  <a:ea typeface="SimSun" pitchFamily="2" charset="-122"/>
                  <a:cs typeface="Arial" pitchFamily="34" charset="0"/>
                </a:rPr>
                <a:t>Energy</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097" name="Rectangle 17"/>
            <p:cNvSpPr>
              <a:spLocks noChangeArrowheads="1"/>
            </p:cNvSpPr>
            <p:nvPr/>
          </p:nvSpPr>
          <p:spPr bwMode="auto">
            <a:xfrm>
              <a:off x="378" y="2488"/>
              <a:ext cx="996" cy="4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smtClean="0">
                  <a:ln>
                    <a:noFill/>
                  </a:ln>
                  <a:solidFill>
                    <a:srgbClr val="000000"/>
                  </a:solidFill>
                  <a:effectLst/>
                  <a:latin typeface="Trebuchet MS" pitchFamily="34" charset="0"/>
                  <a:ea typeface="SimSun" pitchFamily="2" charset="-122"/>
                  <a:cs typeface="Arial" pitchFamily="34" charset="0"/>
                </a:rPr>
                <a:t>Chemicals</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098" name="Rectangle 18"/>
            <p:cNvSpPr>
              <a:spLocks noChangeArrowheads="1"/>
            </p:cNvSpPr>
            <p:nvPr/>
          </p:nvSpPr>
          <p:spPr bwMode="auto">
            <a:xfrm>
              <a:off x="378" y="3109"/>
              <a:ext cx="562" cy="4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smtClean="0">
                  <a:ln>
                    <a:noFill/>
                  </a:ln>
                  <a:solidFill>
                    <a:srgbClr val="000000"/>
                  </a:solidFill>
                  <a:effectLst/>
                  <a:latin typeface="Trebuchet MS" pitchFamily="34" charset="0"/>
                  <a:ea typeface="SimSun" pitchFamily="2" charset="-122"/>
                  <a:cs typeface="Arial" pitchFamily="34" charset="0"/>
                </a:rPr>
                <a:t>Other</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099" name="Freeform 19"/>
            <p:cNvSpPr>
              <a:spLocks/>
            </p:cNvSpPr>
            <p:nvPr/>
          </p:nvSpPr>
          <p:spPr bwMode="auto">
            <a:xfrm>
              <a:off x="1544" y="179"/>
              <a:ext cx="1699" cy="966"/>
            </a:xfrm>
            <a:custGeom>
              <a:avLst/>
              <a:gdLst/>
              <a:ahLst/>
              <a:cxnLst>
                <a:cxn ang="0">
                  <a:pos x="0" y="0"/>
                </a:cxn>
                <a:cxn ang="0">
                  <a:pos x="1433" y="0"/>
                </a:cxn>
                <a:cxn ang="0">
                  <a:pos x="1699" y="483"/>
                </a:cxn>
                <a:cxn ang="0">
                  <a:pos x="1433" y="966"/>
                </a:cxn>
                <a:cxn ang="0">
                  <a:pos x="0" y="966"/>
                </a:cxn>
                <a:cxn ang="0">
                  <a:pos x="267" y="483"/>
                </a:cxn>
                <a:cxn ang="0">
                  <a:pos x="0" y="0"/>
                </a:cxn>
              </a:cxnLst>
              <a:rect l="0" t="0" r="r" b="b"/>
              <a:pathLst>
                <a:path w="1699" h="966">
                  <a:moveTo>
                    <a:pt x="0" y="0"/>
                  </a:moveTo>
                  <a:lnTo>
                    <a:pt x="1433" y="0"/>
                  </a:lnTo>
                  <a:lnTo>
                    <a:pt x="1699" y="483"/>
                  </a:lnTo>
                  <a:lnTo>
                    <a:pt x="1433" y="966"/>
                  </a:lnTo>
                  <a:lnTo>
                    <a:pt x="0" y="966"/>
                  </a:lnTo>
                  <a:lnTo>
                    <a:pt x="267" y="483"/>
                  </a:lnTo>
                  <a:lnTo>
                    <a:pt x="0" y="0"/>
                  </a:lnTo>
                  <a:close/>
                </a:path>
              </a:pathLst>
            </a:custGeom>
            <a:solidFill>
              <a:srgbClr val="DDD9C3"/>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00" name="Freeform 20"/>
            <p:cNvSpPr>
              <a:spLocks noEditPoints="1"/>
            </p:cNvSpPr>
            <p:nvPr/>
          </p:nvSpPr>
          <p:spPr bwMode="auto">
            <a:xfrm>
              <a:off x="1537" y="174"/>
              <a:ext cx="1711" cy="976"/>
            </a:xfrm>
            <a:custGeom>
              <a:avLst/>
              <a:gdLst/>
              <a:ahLst/>
              <a:cxnLst>
                <a:cxn ang="0">
                  <a:pos x="0" y="0"/>
                </a:cxn>
                <a:cxn ang="0">
                  <a:pos x="1443" y="0"/>
                </a:cxn>
                <a:cxn ang="0">
                  <a:pos x="1711" y="488"/>
                </a:cxn>
                <a:cxn ang="0">
                  <a:pos x="1443" y="976"/>
                </a:cxn>
                <a:cxn ang="0">
                  <a:pos x="0" y="976"/>
                </a:cxn>
                <a:cxn ang="0">
                  <a:pos x="270" y="486"/>
                </a:cxn>
                <a:cxn ang="0">
                  <a:pos x="270" y="490"/>
                </a:cxn>
                <a:cxn ang="0">
                  <a:pos x="0" y="0"/>
                </a:cxn>
                <a:cxn ang="0">
                  <a:pos x="279" y="488"/>
                </a:cxn>
                <a:cxn ang="0">
                  <a:pos x="11" y="974"/>
                </a:cxn>
                <a:cxn ang="0">
                  <a:pos x="7" y="967"/>
                </a:cxn>
                <a:cxn ang="0">
                  <a:pos x="1440" y="967"/>
                </a:cxn>
                <a:cxn ang="0">
                  <a:pos x="1436" y="970"/>
                </a:cxn>
                <a:cxn ang="0">
                  <a:pos x="1702" y="486"/>
                </a:cxn>
                <a:cxn ang="0">
                  <a:pos x="1702" y="490"/>
                </a:cxn>
                <a:cxn ang="0">
                  <a:pos x="1436" y="7"/>
                </a:cxn>
                <a:cxn ang="0">
                  <a:pos x="1440" y="9"/>
                </a:cxn>
                <a:cxn ang="0">
                  <a:pos x="7" y="9"/>
                </a:cxn>
                <a:cxn ang="0">
                  <a:pos x="11" y="3"/>
                </a:cxn>
                <a:cxn ang="0">
                  <a:pos x="279" y="488"/>
                </a:cxn>
              </a:cxnLst>
              <a:rect l="0" t="0" r="r" b="b"/>
              <a:pathLst>
                <a:path w="1711" h="976">
                  <a:moveTo>
                    <a:pt x="0" y="0"/>
                  </a:moveTo>
                  <a:lnTo>
                    <a:pt x="1443" y="0"/>
                  </a:lnTo>
                  <a:lnTo>
                    <a:pt x="1711" y="488"/>
                  </a:lnTo>
                  <a:lnTo>
                    <a:pt x="1443" y="976"/>
                  </a:lnTo>
                  <a:lnTo>
                    <a:pt x="0" y="976"/>
                  </a:lnTo>
                  <a:lnTo>
                    <a:pt x="270" y="486"/>
                  </a:lnTo>
                  <a:lnTo>
                    <a:pt x="270" y="490"/>
                  </a:lnTo>
                  <a:lnTo>
                    <a:pt x="0" y="0"/>
                  </a:lnTo>
                  <a:close/>
                  <a:moveTo>
                    <a:pt x="279" y="488"/>
                  </a:moveTo>
                  <a:lnTo>
                    <a:pt x="11" y="974"/>
                  </a:lnTo>
                  <a:lnTo>
                    <a:pt x="7" y="967"/>
                  </a:lnTo>
                  <a:lnTo>
                    <a:pt x="1440" y="967"/>
                  </a:lnTo>
                  <a:lnTo>
                    <a:pt x="1436" y="970"/>
                  </a:lnTo>
                  <a:lnTo>
                    <a:pt x="1702" y="486"/>
                  </a:lnTo>
                  <a:lnTo>
                    <a:pt x="1702" y="490"/>
                  </a:lnTo>
                  <a:lnTo>
                    <a:pt x="1436" y="7"/>
                  </a:lnTo>
                  <a:lnTo>
                    <a:pt x="1440" y="9"/>
                  </a:lnTo>
                  <a:lnTo>
                    <a:pt x="7" y="9"/>
                  </a:lnTo>
                  <a:lnTo>
                    <a:pt x="11" y="3"/>
                  </a:lnTo>
                  <a:lnTo>
                    <a:pt x="279" y="488"/>
                  </a:lnTo>
                  <a:close/>
                </a:path>
              </a:pathLst>
            </a:custGeom>
            <a:solidFill>
              <a:srgbClr val="FFFFFF"/>
            </a:solidFill>
            <a:ln w="1"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01" name="Freeform 21"/>
            <p:cNvSpPr>
              <a:spLocks/>
            </p:cNvSpPr>
            <p:nvPr/>
          </p:nvSpPr>
          <p:spPr bwMode="auto">
            <a:xfrm>
              <a:off x="2827" y="179"/>
              <a:ext cx="1708" cy="966"/>
            </a:xfrm>
            <a:custGeom>
              <a:avLst/>
              <a:gdLst/>
              <a:ahLst/>
              <a:cxnLst>
                <a:cxn ang="0">
                  <a:pos x="0" y="0"/>
                </a:cxn>
                <a:cxn ang="0">
                  <a:pos x="1442" y="0"/>
                </a:cxn>
                <a:cxn ang="0">
                  <a:pos x="1708" y="483"/>
                </a:cxn>
                <a:cxn ang="0">
                  <a:pos x="1442" y="966"/>
                </a:cxn>
                <a:cxn ang="0">
                  <a:pos x="0" y="966"/>
                </a:cxn>
                <a:cxn ang="0">
                  <a:pos x="267" y="483"/>
                </a:cxn>
                <a:cxn ang="0">
                  <a:pos x="0" y="0"/>
                </a:cxn>
              </a:cxnLst>
              <a:rect l="0" t="0" r="r" b="b"/>
              <a:pathLst>
                <a:path w="1708" h="966">
                  <a:moveTo>
                    <a:pt x="0" y="0"/>
                  </a:moveTo>
                  <a:lnTo>
                    <a:pt x="1442" y="0"/>
                  </a:lnTo>
                  <a:lnTo>
                    <a:pt x="1708" y="483"/>
                  </a:lnTo>
                  <a:lnTo>
                    <a:pt x="1442" y="966"/>
                  </a:lnTo>
                  <a:lnTo>
                    <a:pt x="0" y="966"/>
                  </a:lnTo>
                  <a:lnTo>
                    <a:pt x="267" y="483"/>
                  </a:lnTo>
                  <a:lnTo>
                    <a:pt x="0" y="0"/>
                  </a:lnTo>
                  <a:close/>
                </a:path>
              </a:pathLst>
            </a:custGeom>
            <a:solidFill>
              <a:srgbClr val="C4BC96"/>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02" name="Freeform 22"/>
            <p:cNvSpPr>
              <a:spLocks noEditPoints="1"/>
            </p:cNvSpPr>
            <p:nvPr/>
          </p:nvSpPr>
          <p:spPr bwMode="auto">
            <a:xfrm>
              <a:off x="2820" y="174"/>
              <a:ext cx="1721" cy="976"/>
            </a:xfrm>
            <a:custGeom>
              <a:avLst/>
              <a:gdLst/>
              <a:ahLst/>
              <a:cxnLst>
                <a:cxn ang="0">
                  <a:pos x="0" y="0"/>
                </a:cxn>
                <a:cxn ang="0">
                  <a:pos x="1452" y="0"/>
                </a:cxn>
                <a:cxn ang="0">
                  <a:pos x="1721" y="488"/>
                </a:cxn>
                <a:cxn ang="0">
                  <a:pos x="1452" y="976"/>
                </a:cxn>
                <a:cxn ang="0">
                  <a:pos x="0" y="976"/>
                </a:cxn>
                <a:cxn ang="0">
                  <a:pos x="270" y="486"/>
                </a:cxn>
                <a:cxn ang="0">
                  <a:pos x="270" y="490"/>
                </a:cxn>
                <a:cxn ang="0">
                  <a:pos x="0" y="0"/>
                </a:cxn>
                <a:cxn ang="0">
                  <a:pos x="279" y="488"/>
                </a:cxn>
                <a:cxn ang="0">
                  <a:pos x="11" y="974"/>
                </a:cxn>
                <a:cxn ang="0">
                  <a:pos x="7" y="967"/>
                </a:cxn>
                <a:cxn ang="0">
                  <a:pos x="1449" y="967"/>
                </a:cxn>
                <a:cxn ang="0">
                  <a:pos x="1445" y="970"/>
                </a:cxn>
                <a:cxn ang="0">
                  <a:pos x="1711" y="486"/>
                </a:cxn>
                <a:cxn ang="0">
                  <a:pos x="1711" y="490"/>
                </a:cxn>
                <a:cxn ang="0">
                  <a:pos x="1445" y="7"/>
                </a:cxn>
                <a:cxn ang="0">
                  <a:pos x="1449" y="9"/>
                </a:cxn>
                <a:cxn ang="0">
                  <a:pos x="7" y="9"/>
                </a:cxn>
                <a:cxn ang="0">
                  <a:pos x="11" y="3"/>
                </a:cxn>
                <a:cxn ang="0">
                  <a:pos x="279" y="488"/>
                </a:cxn>
              </a:cxnLst>
              <a:rect l="0" t="0" r="r" b="b"/>
              <a:pathLst>
                <a:path w="1721" h="976">
                  <a:moveTo>
                    <a:pt x="0" y="0"/>
                  </a:moveTo>
                  <a:lnTo>
                    <a:pt x="1452" y="0"/>
                  </a:lnTo>
                  <a:lnTo>
                    <a:pt x="1721" y="488"/>
                  </a:lnTo>
                  <a:lnTo>
                    <a:pt x="1452" y="976"/>
                  </a:lnTo>
                  <a:lnTo>
                    <a:pt x="0" y="976"/>
                  </a:lnTo>
                  <a:lnTo>
                    <a:pt x="270" y="486"/>
                  </a:lnTo>
                  <a:lnTo>
                    <a:pt x="270" y="490"/>
                  </a:lnTo>
                  <a:lnTo>
                    <a:pt x="0" y="0"/>
                  </a:lnTo>
                  <a:close/>
                  <a:moveTo>
                    <a:pt x="279" y="488"/>
                  </a:moveTo>
                  <a:lnTo>
                    <a:pt x="11" y="974"/>
                  </a:lnTo>
                  <a:lnTo>
                    <a:pt x="7" y="967"/>
                  </a:lnTo>
                  <a:lnTo>
                    <a:pt x="1449" y="967"/>
                  </a:lnTo>
                  <a:lnTo>
                    <a:pt x="1445" y="970"/>
                  </a:lnTo>
                  <a:lnTo>
                    <a:pt x="1711" y="486"/>
                  </a:lnTo>
                  <a:lnTo>
                    <a:pt x="1711" y="490"/>
                  </a:lnTo>
                  <a:lnTo>
                    <a:pt x="1445" y="7"/>
                  </a:lnTo>
                  <a:lnTo>
                    <a:pt x="1449" y="9"/>
                  </a:lnTo>
                  <a:lnTo>
                    <a:pt x="7" y="9"/>
                  </a:lnTo>
                  <a:lnTo>
                    <a:pt x="11" y="3"/>
                  </a:lnTo>
                  <a:lnTo>
                    <a:pt x="279" y="488"/>
                  </a:lnTo>
                  <a:close/>
                </a:path>
              </a:pathLst>
            </a:custGeom>
            <a:solidFill>
              <a:srgbClr val="FFFFFF"/>
            </a:solidFill>
            <a:ln w="1"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03" name="Freeform 23"/>
            <p:cNvSpPr>
              <a:spLocks/>
            </p:cNvSpPr>
            <p:nvPr/>
          </p:nvSpPr>
          <p:spPr bwMode="auto">
            <a:xfrm>
              <a:off x="4138" y="179"/>
              <a:ext cx="1708" cy="966"/>
            </a:xfrm>
            <a:custGeom>
              <a:avLst/>
              <a:gdLst/>
              <a:ahLst/>
              <a:cxnLst>
                <a:cxn ang="0">
                  <a:pos x="0" y="0"/>
                </a:cxn>
                <a:cxn ang="0">
                  <a:pos x="1442" y="0"/>
                </a:cxn>
                <a:cxn ang="0">
                  <a:pos x="1708" y="483"/>
                </a:cxn>
                <a:cxn ang="0">
                  <a:pos x="1442" y="966"/>
                </a:cxn>
                <a:cxn ang="0">
                  <a:pos x="0" y="966"/>
                </a:cxn>
                <a:cxn ang="0">
                  <a:pos x="266" y="483"/>
                </a:cxn>
                <a:cxn ang="0">
                  <a:pos x="0" y="0"/>
                </a:cxn>
              </a:cxnLst>
              <a:rect l="0" t="0" r="r" b="b"/>
              <a:pathLst>
                <a:path w="1708" h="966">
                  <a:moveTo>
                    <a:pt x="0" y="0"/>
                  </a:moveTo>
                  <a:lnTo>
                    <a:pt x="1442" y="0"/>
                  </a:lnTo>
                  <a:lnTo>
                    <a:pt x="1708" y="483"/>
                  </a:lnTo>
                  <a:lnTo>
                    <a:pt x="1442" y="966"/>
                  </a:lnTo>
                  <a:lnTo>
                    <a:pt x="0" y="966"/>
                  </a:lnTo>
                  <a:lnTo>
                    <a:pt x="266" y="483"/>
                  </a:lnTo>
                  <a:lnTo>
                    <a:pt x="0" y="0"/>
                  </a:lnTo>
                  <a:close/>
                </a:path>
              </a:pathLst>
            </a:custGeom>
            <a:solidFill>
              <a:srgbClr val="938953"/>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04" name="Freeform 24"/>
            <p:cNvSpPr>
              <a:spLocks noEditPoints="1"/>
            </p:cNvSpPr>
            <p:nvPr/>
          </p:nvSpPr>
          <p:spPr bwMode="auto">
            <a:xfrm>
              <a:off x="4130" y="174"/>
              <a:ext cx="1721" cy="976"/>
            </a:xfrm>
            <a:custGeom>
              <a:avLst/>
              <a:gdLst/>
              <a:ahLst/>
              <a:cxnLst>
                <a:cxn ang="0">
                  <a:pos x="0" y="0"/>
                </a:cxn>
                <a:cxn ang="0">
                  <a:pos x="1452" y="0"/>
                </a:cxn>
                <a:cxn ang="0">
                  <a:pos x="1721" y="488"/>
                </a:cxn>
                <a:cxn ang="0">
                  <a:pos x="1452" y="976"/>
                </a:cxn>
                <a:cxn ang="0">
                  <a:pos x="0" y="976"/>
                </a:cxn>
                <a:cxn ang="0">
                  <a:pos x="270" y="486"/>
                </a:cxn>
                <a:cxn ang="0">
                  <a:pos x="270" y="490"/>
                </a:cxn>
                <a:cxn ang="0">
                  <a:pos x="0" y="0"/>
                </a:cxn>
                <a:cxn ang="0">
                  <a:pos x="280" y="488"/>
                </a:cxn>
                <a:cxn ang="0">
                  <a:pos x="12" y="974"/>
                </a:cxn>
                <a:cxn ang="0">
                  <a:pos x="8" y="967"/>
                </a:cxn>
                <a:cxn ang="0">
                  <a:pos x="1450" y="967"/>
                </a:cxn>
                <a:cxn ang="0">
                  <a:pos x="1446" y="970"/>
                </a:cxn>
                <a:cxn ang="0">
                  <a:pos x="1711" y="486"/>
                </a:cxn>
                <a:cxn ang="0">
                  <a:pos x="1711" y="490"/>
                </a:cxn>
                <a:cxn ang="0">
                  <a:pos x="1446" y="7"/>
                </a:cxn>
                <a:cxn ang="0">
                  <a:pos x="1450" y="9"/>
                </a:cxn>
                <a:cxn ang="0">
                  <a:pos x="8" y="9"/>
                </a:cxn>
                <a:cxn ang="0">
                  <a:pos x="12" y="3"/>
                </a:cxn>
                <a:cxn ang="0">
                  <a:pos x="280" y="488"/>
                </a:cxn>
              </a:cxnLst>
              <a:rect l="0" t="0" r="r" b="b"/>
              <a:pathLst>
                <a:path w="1721" h="976">
                  <a:moveTo>
                    <a:pt x="0" y="0"/>
                  </a:moveTo>
                  <a:lnTo>
                    <a:pt x="1452" y="0"/>
                  </a:lnTo>
                  <a:lnTo>
                    <a:pt x="1721" y="488"/>
                  </a:lnTo>
                  <a:lnTo>
                    <a:pt x="1452" y="976"/>
                  </a:lnTo>
                  <a:lnTo>
                    <a:pt x="0" y="976"/>
                  </a:lnTo>
                  <a:lnTo>
                    <a:pt x="270" y="486"/>
                  </a:lnTo>
                  <a:lnTo>
                    <a:pt x="270" y="490"/>
                  </a:lnTo>
                  <a:lnTo>
                    <a:pt x="0" y="0"/>
                  </a:lnTo>
                  <a:close/>
                  <a:moveTo>
                    <a:pt x="280" y="488"/>
                  </a:moveTo>
                  <a:lnTo>
                    <a:pt x="12" y="974"/>
                  </a:lnTo>
                  <a:lnTo>
                    <a:pt x="8" y="967"/>
                  </a:lnTo>
                  <a:lnTo>
                    <a:pt x="1450" y="967"/>
                  </a:lnTo>
                  <a:lnTo>
                    <a:pt x="1446" y="970"/>
                  </a:lnTo>
                  <a:lnTo>
                    <a:pt x="1711" y="486"/>
                  </a:lnTo>
                  <a:lnTo>
                    <a:pt x="1711" y="490"/>
                  </a:lnTo>
                  <a:lnTo>
                    <a:pt x="1446" y="7"/>
                  </a:lnTo>
                  <a:lnTo>
                    <a:pt x="1450" y="9"/>
                  </a:lnTo>
                  <a:lnTo>
                    <a:pt x="8" y="9"/>
                  </a:lnTo>
                  <a:lnTo>
                    <a:pt x="12" y="3"/>
                  </a:lnTo>
                  <a:lnTo>
                    <a:pt x="280" y="488"/>
                  </a:lnTo>
                  <a:close/>
                </a:path>
              </a:pathLst>
            </a:custGeom>
            <a:solidFill>
              <a:srgbClr val="FFFFFF"/>
            </a:solidFill>
            <a:ln w="1"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05" name="Freeform 25"/>
            <p:cNvSpPr>
              <a:spLocks/>
            </p:cNvSpPr>
            <p:nvPr/>
          </p:nvSpPr>
          <p:spPr bwMode="auto">
            <a:xfrm>
              <a:off x="5449" y="179"/>
              <a:ext cx="1707" cy="966"/>
            </a:xfrm>
            <a:custGeom>
              <a:avLst/>
              <a:gdLst/>
              <a:ahLst/>
              <a:cxnLst>
                <a:cxn ang="0">
                  <a:pos x="0" y="0"/>
                </a:cxn>
                <a:cxn ang="0">
                  <a:pos x="1441" y="0"/>
                </a:cxn>
                <a:cxn ang="0">
                  <a:pos x="1707" y="483"/>
                </a:cxn>
                <a:cxn ang="0">
                  <a:pos x="1441" y="966"/>
                </a:cxn>
                <a:cxn ang="0">
                  <a:pos x="0" y="966"/>
                </a:cxn>
                <a:cxn ang="0">
                  <a:pos x="266" y="483"/>
                </a:cxn>
                <a:cxn ang="0">
                  <a:pos x="0" y="0"/>
                </a:cxn>
              </a:cxnLst>
              <a:rect l="0" t="0" r="r" b="b"/>
              <a:pathLst>
                <a:path w="1707" h="966">
                  <a:moveTo>
                    <a:pt x="0" y="0"/>
                  </a:moveTo>
                  <a:lnTo>
                    <a:pt x="1441" y="0"/>
                  </a:lnTo>
                  <a:lnTo>
                    <a:pt x="1707" y="483"/>
                  </a:lnTo>
                  <a:lnTo>
                    <a:pt x="1441" y="966"/>
                  </a:lnTo>
                  <a:lnTo>
                    <a:pt x="0" y="966"/>
                  </a:lnTo>
                  <a:lnTo>
                    <a:pt x="266" y="483"/>
                  </a:lnTo>
                  <a:lnTo>
                    <a:pt x="0" y="0"/>
                  </a:lnTo>
                  <a:close/>
                </a:path>
              </a:pathLst>
            </a:custGeom>
            <a:solidFill>
              <a:srgbClr val="DDD8C2"/>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06" name="Freeform 26"/>
            <p:cNvSpPr>
              <a:spLocks noEditPoints="1"/>
            </p:cNvSpPr>
            <p:nvPr/>
          </p:nvSpPr>
          <p:spPr bwMode="auto">
            <a:xfrm>
              <a:off x="5441" y="174"/>
              <a:ext cx="1721" cy="976"/>
            </a:xfrm>
            <a:custGeom>
              <a:avLst/>
              <a:gdLst/>
              <a:ahLst/>
              <a:cxnLst>
                <a:cxn ang="0">
                  <a:pos x="0" y="0"/>
                </a:cxn>
                <a:cxn ang="0">
                  <a:pos x="1452" y="0"/>
                </a:cxn>
                <a:cxn ang="0">
                  <a:pos x="1721" y="488"/>
                </a:cxn>
                <a:cxn ang="0">
                  <a:pos x="1452" y="976"/>
                </a:cxn>
                <a:cxn ang="0">
                  <a:pos x="0" y="976"/>
                </a:cxn>
                <a:cxn ang="0">
                  <a:pos x="270" y="486"/>
                </a:cxn>
                <a:cxn ang="0">
                  <a:pos x="270" y="490"/>
                </a:cxn>
                <a:cxn ang="0">
                  <a:pos x="0" y="0"/>
                </a:cxn>
                <a:cxn ang="0">
                  <a:pos x="279" y="488"/>
                </a:cxn>
                <a:cxn ang="0">
                  <a:pos x="12" y="974"/>
                </a:cxn>
                <a:cxn ang="0">
                  <a:pos x="8" y="967"/>
                </a:cxn>
                <a:cxn ang="0">
                  <a:pos x="1449" y="967"/>
                </a:cxn>
                <a:cxn ang="0">
                  <a:pos x="1445" y="970"/>
                </a:cxn>
                <a:cxn ang="0">
                  <a:pos x="1711" y="486"/>
                </a:cxn>
                <a:cxn ang="0">
                  <a:pos x="1711" y="490"/>
                </a:cxn>
                <a:cxn ang="0">
                  <a:pos x="1445" y="7"/>
                </a:cxn>
                <a:cxn ang="0">
                  <a:pos x="1449" y="9"/>
                </a:cxn>
                <a:cxn ang="0">
                  <a:pos x="8" y="9"/>
                </a:cxn>
                <a:cxn ang="0">
                  <a:pos x="12" y="3"/>
                </a:cxn>
                <a:cxn ang="0">
                  <a:pos x="279" y="488"/>
                </a:cxn>
              </a:cxnLst>
              <a:rect l="0" t="0" r="r" b="b"/>
              <a:pathLst>
                <a:path w="1721" h="976">
                  <a:moveTo>
                    <a:pt x="0" y="0"/>
                  </a:moveTo>
                  <a:lnTo>
                    <a:pt x="1452" y="0"/>
                  </a:lnTo>
                  <a:lnTo>
                    <a:pt x="1721" y="488"/>
                  </a:lnTo>
                  <a:lnTo>
                    <a:pt x="1452" y="976"/>
                  </a:lnTo>
                  <a:lnTo>
                    <a:pt x="0" y="976"/>
                  </a:lnTo>
                  <a:lnTo>
                    <a:pt x="270" y="486"/>
                  </a:lnTo>
                  <a:lnTo>
                    <a:pt x="270" y="490"/>
                  </a:lnTo>
                  <a:lnTo>
                    <a:pt x="0" y="0"/>
                  </a:lnTo>
                  <a:close/>
                  <a:moveTo>
                    <a:pt x="279" y="488"/>
                  </a:moveTo>
                  <a:lnTo>
                    <a:pt x="12" y="974"/>
                  </a:lnTo>
                  <a:lnTo>
                    <a:pt x="8" y="967"/>
                  </a:lnTo>
                  <a:lnTo>
                    <a:pt x="1449" y="967"/>
                  </a:lnTo>
                  <a:lnTo>
                    <a:pt x="1445" y="970"/>
                  </a:lnTo>
                  <a:lnTo>
                    <a:pt x="1711" y="486"/>
                  </a:lnTo>
                  <a:lnTo>
                    <a:pt x="1711" y="490"/>
                  </a:lnTo>
                  <a:lnTo>
                    <a:pt x="1445" y="7"/>
                  </a:lnTo>
                  <a:lnTo>
                    <a:pt x="1449" y="9"/>
                  </a:lnTo>
                  <a:lnTo>
                    <a:pt x="8" y="9"/>
                  </a:lnTo>
                  <a:lnTo>
                    <a:pt x="12" y="3"/>
                  </a:lnTo>
                  <a:lnTo>
                    <a:pt x="279" y="488"/>
                  </a:lnTo>
                  <a:close/>
                </a:path>
              </a:pathLst>
            </a:custGeom>
            <a:solidFill>
              <a:srgbClr val="FFFFFF"/>
            </a:solidFill>
            <a:ln w="1"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07" name="Freeform 27"/>
            <p:cNvSpPr>
              <a:spLocks/>
            </p:cNvSpPr>
            <p:nvPr/>
          </p:nvSpPr>
          <p:spPr bwMode="auto">
            <a:xfrm>
              <a:off x="6759" y="179"/>
              <a:ext cx="1708" cy="966"/>
            </a:xfrm>
            <a:custGeom>
              <a:avLst/>
              <a:gdLst/>
              <a:ahLst/>
              <a:cxnLst>
                <a:cxn ang="0">
                  <a:pos x="0" y="0"/>
                </a:cxn>
                <a:cxn ang="0">
                  <a:pos x="1442" y="0"/>
                </a:cxn>
                <a:cxn ang="0">
                  <a:pos x="1708" y="483"/>
                </a:cxn>
                <a:cxn ang="0">
                  <a:pos x="1442" y="966"/>
                </a:cxn>
                <a:cxn ang="0">
                  <a:pos x="0" y="966"/>
                </a:cxn>
                <a:cxn ang="0">
                  <a:pos x="267" y="483"/>
                </a:cxn>
                <a:cxn ang="0">
                  <a:pos x="0" y="0"/>
                </a:cxn>
              </a:cxnLst>
              <a:rect l="0" t="0" r="r" b="b"/>
              <a:pathLst>
                <a:path w="1708" h="966">
                  <a:moveTo>
                    <a:pt x="0" y="0"/>
                  </a:moveTo>
                  <a:lnTo>
                    <a:pt x="1442" y="0"/>
                  </a:lnTo>
                  <a:lnTo>
                    <a:pt x="1708" y="483"/>
                  </a:lnTo>
                  <a:lnTo>
                    <a:pt x="1442" y="966"/>
                  </a:lnTo>
                  <a:lnTo>
                    <a:pt x="0" y="966"/>
                  </a:lnTo>
                  <a:lnTo>
                    <a:pt x="267" y="483"/>
                  </a:lnTo>
                  <a:lnTo>
                    <a:pt x="0" y="0"/>
                  </a:lnTo>
                  <a:close/>
                </a:path>
              </a:pathLst>
            </a:custGeom>
            <a:solidFill>
              <a:srgbClr val="C4BC96"/>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08" name="Freeform 28"/>
            <p:cNvSpPr>
              <a:spLocks noEditPoints="1"/>
            </p:cNvSpPr>
            <p:nvPr/>
          </p:nvSpPr>
          <p:spPr bwMode="auto">
            <a:xfrm>
              <a:off x="6752" y="174"/>
              <a:ext cx="1721" cy="976"/>
            </a:xfrm>
            <a:custGeom>
              <a:avLst/>
              <a:gdLst/>
              <a:ahLst/>
              <a:cxnLst>
                <a:cxn ang="0">
                  <a:pos x="0" y="0"/>
                </a:cxn>
                <a:cxn ang="0">
                  <a:pos x="1452" y="0"/>
                </a:cxn>
                <a:cxn ang="0">
                  <a:pos x="1721" y="488"/>
                </a:cxn>
                <a:cxn ang="0">
                  <a:pos x="1452" y="976"/>
                </a:cxn>
                <a:cxn ang="0">
                  <a:pos x="0" y="976"/>
                </a:cxn>
                <a:cxn ang="0">
                  <a:pos x="270" y="486"/>
                </a:cxn>
                <a:cxn ang="0">
                  <a:pos x="270" y="490"/>
                </a:cxn>
                <a:cxn ang="0">
                  <a:pos x="0" y="0"/>
                </a:cxn>
                <a:cxn ang="0">
                  <a:pos x="279" y="488"/>
                </a:cxn>
                <a:cxn ang="0">
                  <a:pos x="11" y="974"/>
                </a:cxn>
                <a:cxn ang="0">
                  <a:pos x="7" y="967"/>
                </a:cxn>
                <a:cxn ang="0">
                  <a:pos x="1449" y="967"/>
                </a:cxn>
                <a:cxn ang="0">
                  <a:pos x="1445" y="970"/>
                </a:cxn>
                <a:cxn ang="0">
                  <a:pos x="1711" y="486"/>
                </a:cxn>
                <a:cxn ang="0">
                  <a:pos x="1711" y="490"/>
                </a:cxn>
                <a:cxn ang="0">
                  <a:pos x="1445" y="7"/>
                </a:cxn>
                <a:cxn ang="0">
                  <a:pos x="1449" y="9"/>
                </a:cxn>
                <a:cxn ang="0">
                  <a:pos x="7" y="9"/>
                </a:cxn>
                <a:cxn ang="0">
                  <a:pos x="11" y="3"/>
                </a:cxn>
                <a:cxn ang="0">
                  <a:pos x="279" y="488"/>
                </a:cxn>
              </a:cxnLst>
              <a:rect l="0" t="0" r="r" b="b"/>
              <a:pathLst>
                <a:path w="1721" h="976">
                  <a:moveTo>
                    <a:pt x="0" y="0"/>
                  </a:moveTo>
                  <a:lnTo>
                    <a:pt x="1452" y="0"/>
                  </a:lnTo>
                  <a:lnTo>
                    <a:pt x="1721" y="488"/>
                  </a:lnTo>
                  <a:lnTo>
                    <a:pt x="1452" y="976"/>
                  </a:lnTo>
                  <a:lnTo>
                    <a:pt x="0" y="976"/>
                  </a:lnTo>
                  <a:lnTo>
                    <a:pt x="270" y="486"/>
                  </a:lnTo>
                  <a:lnTo>
                    <a:pt x="270" y="490"/>
                  </a:lnTo>
                  <a:lnTo>
                    <a:pt x="0" y="0"/>
                  </a:lnTo>
                  <a:close/>
                  <a:moveTo>
                    <a:pt x="279" y="488"/>
                  </a:moveTo>
                  <a:lnTo>
                    <a:pt x="11" y="974"/>
                  </a:lnTo>
                  <a:lnTo>
                    <a:pt x="7" y="967"/>
                  </a:lnTo>
                  <a:lnTo>
                    <a:pt x="1449" y="967"/>
                  </a:lnTo>
                  <a:lnTo>
                    <a:pt x="1445" y="970"/>
                  </a:lnTo>
                  <a:lnTo>
                    <a:pt x="1711" y="486"/>
                  </a:lnTo>
                  <a:lnTo>
                    <a:pt x="1711" y="490"/>
                  </a:lnTo>
                  <a:lnTo>
                    <a:pt x="1445" y="7"/>
                  </a:lnTo>
                  <a:lnTo>
                    <a:pt x="1449" y="9"/>
                  </a:lnTo>
                  <a:lnTo>
                    <a:pt x="7" y="9"/>
                  </a:lnTo>
                  <a:lnTo>
                    <a:pt x="11" y="3"/>
                  </a:lnTo>
                  <a:lnTo>
                    <a:pt x="279" y="488"/>
                  </a:lnTo>
                  <a:close/>
                </a:path>
              </a:pathLst>
            </a:custGeom>
            <a:solidFill>
              <a:srgbClr val="FFFFFF"/>
            </a:solidFill>
            <a:ln w="1"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09" name="Freeform 29"/>
            <p:cNvSpPr>
              <a:spLocks/>
            </p:cNvSpPr>
            <p:nvPr/>
          </p:nvSpPr>
          <p:spPr bwMode="auto">
            <a:xfrm>
              <a:off x="1609" y="31"/>
              <a:ext cx="969" cy="277"/>
            </a:xfrm>
            <a:custGeom>
              <a:avLst/>
              <a:gdLst/>
              <a:ahLst/>
              <a:cxnLst>
                <a:cxn ang="0">
                  <a:pos x="0" y="80"/>
                </a:cxn>
                <a:cxn ang="0">
                  <a:pos x="80" y="0"/>
                </a:cxn>
                <a:cxn ang="0">
                  <a:pos x="80" y="0"/>
                </a:cxn>
                <a:cxn ang="0">
                  <a:pos x="80" y="0"/>
                </a:cxn>
                <a:cxn ang="0">
                  <a:pos x="1600" y="0"/>
                </a:cxn>
                <a:cxn ang="0">
                  <a:pos x="1600" y="0"/>
                </a:cxn>
                <a:cxn ang="0">
                  <a:pos x="1680" y="80"/>
                </a:cxn>
                <a:cxn ang="0">
                  <a:pos x="1680" y="80"/>
                </a:cxn>
                <a:cxn ang="0">
                  <a:pos x="1680" y="80"/>
                </a:cxn>
                <a:cxn ang="0">
                  <a:pos x="1680" y="400"/>
                </a:cxn>
                <a:cxn ang="0">
                  <a:pos x="1680" y="400"/>
                </a:cxn>
                <a:cxn ang="0">
                  <a:pos x="1600" y="480"/>
                </a:cxn>
                <a:cxn ang="0">
                  <a:pos x="1600" y="480"/>
                </a:cxn>
                <a:cxn ang="0">
                  <a:pos x="1600" y="480"/>
                </a:cxn>
                <a:cxn ang="0">
                  <a:pos x="80" y="480"/>
                </a:cxn>
                <a:cxn ang="0">
                  <a:pos x="80" y="480"/>
                </a:cxn>
                <a:cxn ang="0">
                  <a:pos x="0" y="400"/>
                </a:cxn>
                <a:cxn ang="0">
                  <a:pos x="0" y="400"/>
                </a:cxn>
                <a:cxn ang="0">
                  <a:pos x="0" y="80"/>
                </a:cxn>
              </a:cxnLst>
              <a:rect l="0" t="0" r="r" b="b"/>
              <a:pathLst>
                <a:path w="1680" h="480">
                  <a:moveTo>
                    <a:pt x="0" y="80"/>
                  </a:moveTo>
                  <a:cubicBezTo>
                    <a:pt x="0" y="36"/>
                    <a:pt x="36" y="0"/>
                    <a:pt x="80" y="0"/>
                  </a:cubicBezTo>
                  <a:cubicBezTo>
                    <a:pt x="80" y="0"/>
                    <a:pt x="80" y="0"/>
                    <a:pt x="80" y="0"/>
                  </a:cubicBezTo>
                  <a:lnTo>
                    <a:pt x="80" y="0"/>
                  </a:lnTo>
                  <a:lnTo>
                    <a:pt x="1600" y="0"/>
                  </a:lnTo>
                  <a:lnTo>
                    <a:pt x="1600" y="0"/>
                  </a:lnTo>
                  <a:cubicBezTo>
                    <a:pt x="1645" y="0"/>
                    <a:pt x="1680" y="36"/>
                    <a:pt x="1680" y="80"/>
                  </a:cubicBezTo>
                  <a:cubicBezTo>
                    <a:pt x="1680" y="80"/>
                    <a:pt x="1680" y="80"/>
                    <a:pt x="1680" y="80"/>
                  </a:cubicBezTo>
                  <a:lnTo>
                    <a:pt x="1680" y="80"/>
                  </a:lnTo>
                  <a:lnTo>
                    <a:pt x="1680" y="400"/>
                  </a:lnTo>
                  <a:lnTo>
                    <a:pt x="1680" y="400"/>
                  </a:lnTo>
                  <a:cubicBezTo>
                    <a:pt x="1680" y="445"/>
                    <a:pt x="1645" y="480"/>
                    <a:pt x="1600" y="480"/>
                  </a:cubicBezTo>
                  <a:cubicBezTo>
                    <a:pt x="1600" y="480"/>
                    <a:pt x="1600" y="480"/>
                    <a:pt x="1600" y="480"/>
                  </a:cubicBezTo>
                  <a:lnTo>
                    <a:pt x="1600" y="480"/>
                  </a:lnTo>
                  <a:lnTo>
                    <a:pt x="80" y="480"/>
                  </a:lnTo>
                  <a:lnTo>
                    <a:pt x="80" y="480"/>
                  </a:lnTo>
                  <a:cubicBezTo>
                    <a:pt x="36" y="480"/>
                    <a:pt x="0" y="445"/>
                    <a:pt x="0" y="400"/>
                  </a:cubicBezTo>
                  <a:cubicBezTo>
                    <a:pt x="0" y="400"/>
                    <a:pt x="0" y="400"/>
                    <a:pt x="0" y="400"/>
                  </a:cubicBezTo>
                  <a:lnTo>
                    <a:pt x="0" y="8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10" name="Freeform 30"/>
            <p:cNvSpPr>
              <a:spLocks noEditPoints="1"/>
            </p:cNvSpPr>
            <p:nvPr/>
          </p:nvSpPr>
          <p:spPr bwMode="auto">
            <a:xfrm>
              <a:off x="1595" y="18"/>
              <a:ext cx="997" cy="303"/>
            </a:xfrm>
            <a:custGeom>
              <a:avLst/>
              <a:gdLst/>
              <a:ahLst/>
              <a:cxnLst>
                <a:cxn ang="0">
                  <a:pos x="1" y="100"/>
                </a:cxn>
                <a:cxn ang="0">
                  <a:pos x="11" y="59"/>
                </a:cxn>
                <a:cxn ang="0">
                  <a:pos x="34" y="29"/>
                </a:cxn>
                <a:cxn ang="0">
                  <a:pos x="69" y="7"/>
                </a:cxn>
                <a:cxn ang="0">
                  <a:pos x="104" y="0"/>
                </a:cxn>
                <a:cxn ang="0">
                  <a:pos x="1629" y="1"/>
                </a:cxn>
                <a:cxn ang="0">
                  <a:pos x="1669" y="11"/>
                </a:cxn>
                <a:cxn ang="0">
                  <a:pos x="1701" y="35"/>
                </a:cxn>
                <a:cxn ang="0">
                  <a:pos x="1722" y="69"/>
                </a:cxn>
                <a:cxn ang="0">
                  <a:pos x="1728" y="104"/>
                </a:cxn>
                <a:cxn ang="0">
                  <a:pos x="1728" y="429"/>
                </a:cxn>
                <a:cxn ang="0">
                  <a:pos x="1719" y="469"/>
                </a:cxn>
                <a:cxn ang="0">
                  <a:pos x="1695" y="502"/>
                </a:cxn>
                <a:cxn ang="0">
                  <a:pos x="1660" y="522"/>
                </a:cxn>
                <a:cxn ang="0">
                  <a:pos x="1624" y="528"/>
                </a:cxn>
                <a:cxn ang="0">
                  <a:pos x="100" y="528"/>
                </a:cxn>
                <a:cxn ang="0">
                  <a:pos x="60" y="518"/>
                </a:cxn>
                <a:cxn ang="0">
                  <a:pos x="29" y="495"/>
                </a:cxn>
                <a:cxn ang="0">
                  <a:pos x="7" y="460"/>
                </a:cxn>
                <a:cxn ang="0">
                  <a:pos x="0" y="424"/>
                </a:cxn>
                <a:cxn ang="0">
                  <a:pos x="48" y="424"/>
                </a:cxn>
                <a:cxn ang="0">
                  <a:pos x="54" y="451"/>
                </a:cxn>
                <a:cxn ang="0">
                  <a:pos x="68" y="468"/>
                </a:cxn>
                <a:cxn ang="0">
                  <a:pos x="87" y="479"/>
                </a:cxn>
                <a:cxn ang="0">
                  <a:pos x="109" y="481"/>
                </a:cxn>
                <a:cxn ang="0">
                  <a:pos x="1624" y="480"/>
                </a:cxn>
                <a:cxn ang="0">
                  <a:pos x="1651" y="475"/>
                </a:cxn>
                <a:cxn ang="0">
                  <a:pos x="1668" y="461"/>
                </a:cxn>
                <a:cxn ang="0">
                  <a:pos x="1678" y="442"/>
                </a:cxn>
                <a:cxn ang="0">
                  <a:pos x="1681" y="420"/>
                </a:cxn>
                <a:cxn ang="0">
                  <a:pos x="1680" y="104"/>
                </a:cxn>
                <a:cxn ang="0">
                  <a:pos x="1675" y="78"/>
                </a:cxn>
                <a:cxn ang="0">
                  <a:pos x="1662" y="62"/>
                </a:cxn>
                <a:cxn ang="0">
                  <a:pos x="1642" y="50"/>
                </a:cxn>
                <a:cxn ang="0">
                  <a:pos x="1620" y="48"/>
                </a:cxn>
                <a:cxn ang="0">
                  <a:pos x="104" y="48"/>
                </a:cxn>
                <a:cxn ang="0">
                  <a:pos x="78" y="54"/>
                </a:cxn>
                <a:cxn ang="0">
                  <a:pos x="62" y="68"/>
                </a:cxn>
                <a:cxn ang="0">
                  <a:pos x="50" y="87"/>
                </a:cxn>
                <a:cxn ang="0">
                  <a:pos x="48" y="109"/>
                </a:cxn>
                <a:cxn ang="0">
                  <a:pos x="48" y="424"/>
                </a:cxn>
              </a:cxnLst>
              <a:rect l="0" t="0" r="r" b="b"/>
              <a:pathLst>
                <a:path w="1728" h="528">
                  <a:moveTo>
                    <a:pt x="0" y="104"/>
                  </a:moveTo>
                  <a:cubicBezTo>
                    <a:pt x="0" y="103"/>
                    <a:pt x="1" y="101"/>
                    <a:pt x="1" y="100"/>
                  </a:cubicBezTo>
                  <a:lnTo>
                    <a:pt x="7" y="69"/>
                  </a:lnTo>
                  <a:cubicBezTo>
                    <a:pt x="8" y="65"/>
                    <a:pt x="9" y="62"/>
                    <a:pt x="11" y="59"/>
                  </a:cubicBezTo>
                  <a:lnTo>
                    <a:pt x="29" y="34"/>
                  </a:lnTo>
                  <a:cubicBezTo>
                    <a:pt x="31" y="32"/>
                    <a:pt x="32" y="31"/>
                    <a:pt x="34" y="29"/>
                  </a:cubicBezTo>
                  <a:lnTo>
                    <a:pt x="59" y="11"/>
                  </a:lnTo>
                  <a:cubicBezTo>
                    <a:pt x="62" y="9"/>
                    <a:pt x="65" y="8"/>
                    <a:pt x="69" y="7"/>
                  </a:cubicBezTo>
                  <a:lnTo>
                    <a:pt x="100" y="1"/>
                  </a:lnTo>
                  <a:cubicBezTo>
                    <a:pt x="101" y="1"/>
                    <a:pt x="103" y="0"/>
                    <a:pt x="104" y="0"/>
                  </a:cubicBezTo>
                  <a:lnTo>
                    <a:pt x="1624" y="0"/>
                  </a:lnTo>
                  <a:cubicBezTo>
                    <a:pt x="1626" y="0"/>
                    <a:pt x="1628" y="1"/>
                    <a:pt x="1629" y="1"/>
                  </a:cubicBezTo>
                  <a:lnTo>
                    <a:pt x="1660" y="7"/>
                  </a:lnTo>
                  <a:cubicBezTo>
                    <a:pt x="1663" y="8"/>
                    <a:pt x="1666" y="9"/>
                    <a:pt x="1669" y="11"/>
                  </a:cubicBezTo>
                  <a:lnTo>
                    <a:pt x="1695" y="29"/>
                  </a:lnTo>
                  <a:cubicBezTo>
                    <a:pt x="1698" y="30"/>
                    <a:pt x="1700" y="33"/>
                    <a:pt x="1701" y="35"/>
                  </a:cubicBezTo>
                  <a:lnTo>
                    <a:pt x="1718" y="60"/>
                  </a:lnTo>
                  <a:cubicBezTo>
                    <a:pt x="1720" y="63"/>
                    <a:pt x="1721" y="66"/>
                    <a:pt x="1722" y="69"/>
                  </a:cubicBezTo>
                  <a:lnTo>
                    <a:pt x="1728" y="100"/>
                  </a:lnTo>
                  <a:cubicBezTo>
                    <a:pt x="1728" y="101"/>
                    <a:pt x="1728" y="103"/>
                    <a:pt x="1728" y="104"/>
                  </a:cubicBezTo>
                  <a:lnTo>
                    <a:pt x="1728" y="424"/>
                  </a:lnTo>
                  <a:cubicBezTo>
                    <a:pt x="1728" y="426"/>
                    <a:pt x="1728" y="428"/>
                    <a:pt x="1728" y="429"/>
                  </a:cubicBezTo>
                  <a:lnTo>
                    <a:pt x="1722" y="460"/>
                  </a:lnTo>
                  <a:cubicBezTo>
                    <a:pt x="1721" y="463"/>
                    <a:pt x="1720" y="466"/>
                    <a:pt x="1719" y="469"/>
                  </a:cubicBezTo>
                  <a:lnTo>
                    <a:pt x="1702" y="495"/>
                  </a:lnTo>
                  <a:cubicBezTo>
                    <a:pt x="1700" y="497"/>
                    <a:pt x="1697" y="500"/>
                    <a:pt x="1695" y="502"/>
                  </a:cubicBezTo>
                  <a:lnTo>
                    <a:pt x="1669" y="519"/>
                  </a:lnTo>
                  <a:cubicBezTo>
                    <a:pt x="1666" y="520"/>
                    <a:pt x="1663" y="521"/>
                    <a:pt x="1660" y="522"/>
                  </a:cubicBezTo>
                  <a:lnTo>
                    <a:pt x="1629" y="528"/>
                  </a:lnTo>
                  <a:cubicBezTo>
                    <a:pt x="1628" y="528"/>
                    <a:pt x="1626" y="528"/>
                    <a:pt x="1624" y="528"/>
                  </a:cubicBezTo>
                  <a:lnTo>
                    <a:pt x="104" y="528"/>
                  </a:lnTo>
                  <a:cubicBezTo>
                    <a:pt x="103" y="528"/>
                    <a:pt x="101" y="528"/>
                    <a:pt x="100" y="528"/>
                  </a:cubicBezTo>
                  <a:lnTo>
                    <a:pt x="69" y="522"/>
                  </a:lnTo>
                  <a:cubicBezTo>
                    <a:pt x="66" y="521"/>
                    <a:pt x="63" y="520"/>
                    <a:pt x="60" y="518"/>
                  </a:cubicBezTo>
                  <a:lnTo>
                    <a:pt x="35" y="501"/>
                  </a:lnTo>
                  <a:cubicBezTo>
                    <a:pt x="33" y="500"/>
                    <a:pt x="30" y="498"/>
                    <a:pt x="29" y="495"/>
                  </a:cubicBezTo>
                  <a:lnTo>
                    <a:pt x="11" y="469"/>
                  </a:lnTo>
                  <a:cubicBezTo>
                    <a:pt x="9" y="466"/>
                    <a:pt x="8" y="463"/>
                    <a:pt x="7" y="460"/>
                  </a:cubicBezTo>
                  <a:lnTo>
                    <a:pt x="1" y="429"/>
                  </a:lnTo>
                  <a:cubicBezTo>
                    <a:pt x="1" y="428"/>
                    <a:pt x="0" y="426"/>
                    <a:pt x="0" y="424"/>
                  </a:cubicBezTo>
                  <a:lnTo>
                    <a:pt x="0" y="104"/>
                  </a:lnTo>
                  <a:close/>
                  <a:moveTo>
                    <a:pt x="48" y="424"/>
                  </a:moveTo>
                  <a:lnTo>
                    <a:pt x="48" y="420"/>
                  </a:lnTo>
                  <a:lnTo>
                    <a:pt x="54" y="451"/>
                  </a:lnTo>
                  <a:lnTo>
                    <a:pt x="50" y="442"/>
                  </a:lnTo>
                  <a:lnTo>
                    <a:pt x="68" y="468"/>
                  </a:lnTo>
                  <a:lnTo>
                    <a:pt x="62" y="462"/>
                  </a:lnTo>
                  <a:lnTo>
                    <a:pt x="87" y="479"/>
                  </a:lnTo>
                  <a:lnTo>
                    <a:pt x="78" y="475"/>
                  </a:lnTo>
                  <a:lnTo>
                    <a:pt x="109" y="481"/>
                  </a:lnTo>
                  <a:lnTo>
                    <a:pt x="104" y="480"/>
                  </a:lnTo>
                  <a:lnTo>
                    <a:pt x="1624" y="480"/>
                  </a:lnTo>
                  <a:lnTo>
                    <a:pt x="1620" y="481"/>
                  </a:lnTo>
                  <a:lnTo>
                    <a:pt x="1651" y="475"/>
                  </a:lnTo>
                  <a:lnTo>
                    <a:pt x="1642" y="478"/>
                  </a:lnTo>
                  <a:lnTo>
                    <a:pt x="1668" y="461"/>
                  </a:lnTo>
                  <a:lnTo>
                    <a:pt x="1661" y="468"/>
                  </a:lnTo>
                  <a:lnTo>
                    <a:pt x="1678" y="442"/>
                  </a:lnTo>
                  <a:lnTo>
                    <a:pt x="1675" y="451"/>
                  </a:lnTo>
                  <a:lnTo>
                    <a:pt x="1681" y="420"/>
                  </a:lnTo>
                  <a:lnTo>
                    <a:pt x="1680" y="424"/>
                  </a:lnTo>
                  <a:lnTo>
                    <a:pt x="1680" y="104"/>
                  </a:lnTo>
                  <a:lnTo>
                    <a:pt x="1681" y="109"/>
                  </a:lnTo>
                  <a:lnTo>
                    <a:pt x="1675" y="78"/>
                  </a:lnTo>
                  <a:lnTo>
                    <a:pt x="1679" y="87"/>
                  </a:lnTo>
                  <a:lnTo>
                    <a:pt x="1662" y="62"/>
                  </a:lnTo>
                  <a:lnTo>
                    <a:pt x="1668" y="68"/>
                  </a:lnTo>
                  <a:lnTo>
                    <a:pt x="1642" y="50"/>
                  </a:lnTo>
                  <a:lnTo>
                    <a:pt x="1651" y="54"/>
                  </a:lnTo>
                  <a:lnTo>
                    <a:pt x="1620" y="48"/>
                  </a:lnTo>
                  <a:lnTo>
                    <a:pt x="1624" y="48"/>
                  </a:lnTo>
                  <a:lnTo>
                    <a:pt x="104" y="48"/>
                  </a:lnTo>
                  <a:lnTo>
                    <a:pt x="109" y="48"/>
                  </a:lnTo>
                  <a:lnTo>
                    <a:pt x="78" y="54"/>
                  </a:lnTo>
                  <a:lnTo>
                    <a:pt x="87" y="50"/>
                  </a:lnTo>
                  <a:lnTo>
                    <a:pt x="62" y="68"/>
                  </a:lnTo>
                  <a:lnTo>
                    <a:pt x="68" y="62"/>
                  </a:lnTo>
                  <a:lnTo>
                    <a:pt x="50" y="87"/>
                  </a:lnTo>
                  <a:lnTo>
                    <a:pt x="54" y="78"/>
                  </a:lnTo>
                  <a:lnTo>
                    <a:pt x="48" y="109"/>
                  </a:lnTo>
                  <a:lnTo>
                    <a:pt x="48" y="104"/>
                  </a:lnTo>
                  <a:lnTo>
                    <a:pt x="48" y="424"/>
                  </a:lnTo>
                  <a:close/>
                </a:path>
              </a:pathLst>
            </a:custGeom>
            <a:solidFill>
              <a:srgbClr val="0070C0"/>
            </a:solidFill>
            <a:ln w="1"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11" name="Rectangle 31"/>
            <p:cNvSpPr>
              <a:spLocks noChangeArrowheads="1"/>
            </p:cNvSpPr>
            <p:nvPr/>
          </p:nvSpPr>
          <p:spPr bwMode="auto">
            <a:xfrm>
              <a:off x="1785" y="97"/>
              <a:ext cx="593" cy="3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600" b="1" i="0" u="none" strike="noStrike" cap="none" normalizeH="0" baseline="0" smtClean="0">
                  <a:ln>
                    <a:noFill/>
                  </a:ln>
                  <a:solidFill>
                    <a:srgbClr val="006600"/>
                  </a:solidFill>
                  <a:effectLst/>
                  <a:latin typeface="Trebuchet MS" pitchFamily="34" charset="0"/>
                  <a:ea typeface="SimSun" pitchFamily="2" charset="-122"/>
                  <a:cs typeface="Arial" pitchFamily="34" charset="0"/>
                </a:rPr>
                <a:t>Materials</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12" name="Freeform 32"/>
            <p:cNvSpPr>
              <a:spLocks/>
            </p:cNvSpPr>
            <p:nvPr/>
          </p:nvSpPr>
          <p:spPr bwMode="auto">
            <a:xfrm>
              <a:off x="2929" y="31"/>
              <a:ext cx="969" cy="277"/>
            </a:xfrm>
            <a:custGeom>
              <a:avLst/>
              <a:gdLst/>
              <a:ahLst/>
              <a:cxnLst>
                <a:cxn ang="0">
                  <a:pos x="0" y="80"/>
                </a:cxn>
                <a:cxn ang="0">
                  <a:pos x="80" y="0"/>
                </a:cxn>
                <a:cxn ang="0">
                  <a:pos x="80" y="0"/>
                </a:cxn>
                <a:cxn ang="0">
                  <a:pos x="80" y="0"/>
                </a:cxn>
                <a:cxn ang="0">
                  <a:pos x="1600" y="0"/>
                </a:cxn>
                <a:cxn ang="0">
                  <a:pos x="1600" y="0"/>
                </a:cxn>
                <a:cxn ang="0">
                  <a:pos x="1680" y="80"/>
                </a:cxn>
                <a:cxn ang="0">
                  <a:pos x="1680" y="80"/>
                </a:cxn>
                <a:cxn ang="0">
                  <a:pos x="1680" y="80"/>
                </a:cxn>
                <a:cxn ang="0">
                  <a:pos x="1680" y="400"/>
                </a:cxn>
                <a:cxn ang="0">
                  <a:pos x="1680" y="400"/>
                </a:cxn>
                <a:cxn ang="0">
                  <a:pos x="1600" y="480"/>
                </a:cxn>
                <a:cxn ang="0">
                  <a:pos x="1600" y="480"/>
                </a:cxn>
                <a:cxn ang="0">
                  <a:pos x="1600" y="480"/>
                </a:cxn>
                <a:cxn ang="0">
                  <a:pos x="80" y="480"/>
                </a:cxn>
                <a:cxn ang="0">
                  <a:pos x="80" y="480"/>
                </a:cxn>
                <a:cxn ang="0">
                  <a:pos x="0" y="400"/>
                </a:cxn>
                <a:cxn ang="0">
                  <a:pos x="0" y="400"/>
                </a:cxn>
                <a:cxn ang="0">
                  <a:pos x="0" y="80"/>
                </a:cxn>
              </a:cxnLst>
              <a:rect l="0" t="0" r="r" b="b"/>
              <a:pathLst>
                <a:path w="1680" h="480">
                  <a:moveTo>
                    <a:pt x="0" y="80"/>
                  </a:moveTo>
                  <a:cubicBezTo>
                    <a:pt x="0" y="36"/>
                    <a:pt x="36" y="0"/>
                    <a:pt x="80" y="0"/>
                  </a:cubicBezTo>
                  <a:cubicBezTo>
                    <a:pt x="80" y="0"/>
                    <a:pt x="80" y="0"/>
                    <a:pt x="80" y="0"/>
                  </a:cubicBezTo>
                  <a:lnTo>
                    <a:pt x="80" y="0"/>
                  </a:lnTo>
                  <a:lnTo>
                    <a:pt x="1600" y="0"/>
                  </a:lnTo>
                  <a:lnTo>
                    <a:pt x="1600" y="0"/>
                  </a:lnTo>
                  <a:cubicBezTo>
                    <a:pt x="1645" y="0"/>
                    <a:pt x="1680" y="36"/>
                    <a:pt x="1680" y="80"/>
                  </a:cubicBezTo>
                  <a:cubicBezTo>
                    <a:pt x="1680" y="80"/>
                    <a:pt x="1680" y="80"/>
                    <a:pt x="1680" y="80"/>
                  </a:cubicBezTo>
                  <a:lnTo>
                    <a:pt x="1680" y="80"/>
                  </a:lnTo>
                  <a:lnTo>
                    <a:pt x="1680" y="400"/>
                  </a:lnTo>
                  <a:lnTo>
                    <a:pt x="1680" y="400"/>
                  </a:lnTo>
                  <a:cubicBezTo>
                    <a:pt x="1680" y="445"/>
                    <a:pt x="1645" y="480"/>
                    <a:pt x="1600" y="480"/>
                  </a:cubicBezTo>
                  <a:cubicBezTo>
                    <a:pt x="1600" y="480"/>
                    <a:pt x="1600" y="480"/>
                    <a:pt x="1600" y="480"/>
                  </a:cubicBezTo>
                  <a:lnTo>
                    <a:pt x="1600" y="480"/>
                  </a:lnTo>
                  <a:lnTo>
                    <a:pt x="80" y="480"/>
                  </a:lnTo>
                  <a:lnTo>
                    <a:pt x="80" y="480"/>
                  </a:lnTo>
                  <a:cubicBezTo>
                    <a:pt x="36" y="480"/>
                    <a:pt x="0" y="445"/>
                    <a:pt x="0" y="400"/>
                  </a:cubicBezTo>
                  <a:cubicBezTo>
                    <a:pt x="0" y="400"/>
                    <a:pt x="0" y="400"/>
                    <a:pt x="0" y="400"/>
                  </a:cubicBezTo>
                  <a:lnTo>
                    <a:pt x="0" y="8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13" name="Freeform 33"/>
            <p:cNvSpPr>
              <a:spLocks noEditPoints="1"/>
            </p:cNvSpPr>
            <p:nvPr/>
          </p:nvSpPr>
          <p:spPr bwMode="auto">
            <a:xfrm>
              <a:off x="2915" y="18"/>
              <a:ext cx="997" cy="303"/>
            </a:xfrm>
            <a:custGeom>
              <a:avLst/>
              <a:gdLst/>
              <a:ahLst/>
              <a:cxnLst>
                <a:cxn ang="0">
                  <a:pos x="1" y="100"/>
                </a:cxn>
                <a:cxn ang="0">
                  <a:pos x="11" y="59"/>
                </a:cxn>
                <a:cxn ang="0">
                  <a:pos x="34" y="29"/>
                </a:cxn>
                <a:cxn ang="0">
                  <a:pos x="69" y="7"/>
                </a:cxn>
                <a:cxn ang="0">
                  <a:pos x="104" y="0"/>
                </a:cxn>
                <a:cxn ang="0">
                  <a:pos x="1629" y="1"/>
                </a:cxn>
                <a:cxn ang="0">
                  <a:pos x="1669" y="11"/>
                </a:cxn>
                <a:cxn ang="0">
                  <a:pos x="1701" y="35"/>
                </a:cxn>
                <a:cxn ang="0">
                  <a:pos x="1722" y="69"/>
                </a:cxn>
                <a:cxn ang="0">
                  <a:pos x="1728" y="104"/>
                </a:cxn>
                <a:cxn ang="0">
                  <a:pos x="1728" y="429"/>
                </a:cxn>
                <a:cxn ang="0">
                  <a:pos x="1719" y="469"/>
                </a:cxn>
                <a:cxn ang="0">
                  <a:pos x="1695" y="502"/>
                </a:cxn>
                <a:cxn ang="0">
                  <a:pos x="1660" y="522"/>
                </a:cxn>
                <a:cxn ang="0">
                  <a:pos x="1624" y="528"/>
                </a:cxn>
                <a:cxn ang="0">
                  <a:pos x="100" y="528"/>
                </a:cxn>
                <a:cxn ang="0">
                  <a:pos x="60" y="518"/>
                </a:cxn>
                <a:cxn ang="0">
                  <a:pos x="29" y="495"/>
                </a:cxn>
                <a:cxn ang="0">
                  <a:pos x="7" y="460"/>
                </a:cxn>
                <a:cxn ang="0">
                  <a:pos x="0" y="424"/>
                </a:cxn>
                <a:cxn ang="0">
                  <a:pos x="48" y="424"/>
                </a:cxn>
                <a:cxn ang="0">
                  <a:pos x="54" y="451"/>
                </a:cxn>
                <a:cxn ang="0">
                  <a:pos x="68" y="468"/>
                </a:cxn>
                <a:cxn ang="0">
                  <a:pos x="87" y="479"/>
                </a:cxn>
                <a:cxn ang="0">
                  <a:pos x="109" y="481"/>
                </a:cxn>
                <a:cxn ang="0">
                  <a:pos x="1624" y="480"/>
                </a:cxn>
                <a:cxn ang="0">
                  <a:pos x="1651" y="475"/>
                </a:cxn>
                <a:cxn ang="0">
                  <a:pos x="1668" y="461"/>
                </a:cxn>
                <a:cxn ang="0">
                  <a:pos x="1678" y="442"/>
                </a:cxn>
                <a:cxn ang="0">
                  <a:pos x="1681" y="420"/>
                </a:cxn>
                <a:cxn ang="0">
                  <a:pos x="1680" y="104"/>
                </a:cxn>
                <a:cxn ang="0">
                  <a:pos x="1675" y="78"/>
                </a:cxn>
                <a:cxn ang="0">
                  <a:pos x="1662" y="62"/>
                </a:cxn>
                <a:cxn ang="0">
                  <a:pos x="1642" y="50"/>
                </a:cxn>
                <a:cxn ang="0">
                  <a:pos x="1620" y="48"/>
                </a:cxn>
                <a:cxn ang="0">
                  <a:pos x="104" y="48"/>
                </a:cxn>
                <a:cxn ang="0">
                  <a:pos x="78" y="54"/>
                </a:cxn>
                <a:cxn ang="0">
                  <a:pos x="62" y="68"/>
                </a:cxn>
                <a:cxn ang="0">
                  <a:pos x="50" y="87"/>
                </a:cxn>
                <a:cxn ang="0">
                  <a:pos x="48" y="109"/>
                </a:cxn>
                <a:cxn ang="0">
                  <a:pos x="48" y="424"/>
                </a:cxn>
              </a:cxnLst>
              <a:rect l="0" t="0" r="r" b="b"/>
              <a:pathLst>
                <a:path w="1728" h="528">
                  <a:moveTo>
                    <a:pt x="0" y="104"/>
                  </a:moveTo>
                  <a:cubicBezTo>
                    <a:pt x="0" y="103"/>
                    <a:pt x="1" y="101"/>
                    <a:pt x="1" y="100"/>
                  </a:cubicBezTo>
                  <a:lnTo>
                    <a:pt x="7" y="69"/>
                  </a:lnTo>
                  <a:cubicBezTo>
                    <a:pt x="8" y="65"/>
                    <a:pt x="9" y="62"/>
                    <a:pt x="11" y="59"/>
                  </a:cubicBezTo>
                  <a:lnTo>
                    <a:pt x="29" y="34"/>
                  </a:lnTo>
                  <a:cubicBezTo>
                    <a:pt x="31" y="32"/>
                    <a:pt x="32" y="31"/>
                    <a:pt x="34" y="29"/>
                  </a:cubicBezTo>
                  <a:lnTo>
                    <a:pt x="59" y="11"/>
                  </a:lnTo>
                  <a:cubicBezTo>
                    <a:pt x="62" y="9"/>
                    <a:pt x="65" y="8"/>
                    <a:pt x="69" y="7"/>
                  </a:cubicBezTo>
                  <a:lnTo>
                    <a:pt x="100" y="1"/>
                  </a:lnTo>
                  <a:cubicBezTo>
                    <a:pt x="101" y="1"/>
                    <a:pt x="103" y="0"/>
                    <a:pt x="104" y="0"/>
                  </a:cubicBezTo>
                  <a:lnTo>
                    <a:pt x="1624" y="0"/>
                  </a:lnTo>
                  <a:cubicBezTo>
                    <a:pt x="1626" y="0"/>
                    <a:pt x="1628" y="1"/>
                    <a:pt x="1629" y="1"/>
                  </a:cubicBezTo>
                  <a:lnTo>
                    <a:pt x="1660" y="7"/>
                  </a:lnTo>
                  <a:cubicBezTo>
                    <a:pt x="1663" y="8"/>
                    <a:pt x="1666" y="9"/>
                    <a:pt x="1669" y="11"/>
                  </a:cubicBezTo>
                  <a:lnTo>
                    <a:pt x="1695" y="29"/>
                  </a:lnTo>
                  <a:cubicBezTo>
                    <a:pt x="1698" y="30"/>
                    <a:pt x="1700" y="33"/>
                    <a:pt x="1701" y="35"/>
                  </a:cubicBezTo>
                  <a:lnTo>
                    <a:pt x="1718" y="60"/>
                  </a:lnTo>
                  <a:cubicBezTo>
                    <a:pt x="1720" y="63"/>
                    <a:pt x="1721" y="66"/>
                    <a:pt x="1722" y="69"/>
                  </a:cubicBezTo>
                  <a:lnTo>
                    <a:pt x="1728" y="100"/>
                  </a:lnTo>
                  <a:cubicBezTo>
                    <a:pt x="1728" y="101"/>
                    <a:pt x="1728" y="103"/>
                    <a:pt x="1728" y="104"/>
                  </a:cubicBezTo>
                  <a:lnTo>
                    <a:pt x="1728" y="424"/>
                  </a:lnTo>
                  <a:cubicBezTo>
                    <a:pt x="1728" y="426"/>
                    <a:pt x="1728" y="428"/>
                    <a:pt x="1728" y="429"/>
                  </a:cubicBezTo>
                  <a:lnTo>
                    <a:pt x="1722" y="460"/>
                  </a:lnTo>
                  <a:cubicBezTo>
                    <a:pt x="1721" y="463"/>
                    <a:pt x="1720" y="466"/>
                    <a:pt x="1719" y="469"/>
                  </a:cubicBezTo>
                  <a:lnTo>
                    <a:pt x="1702" y="495"/>
                  </a:lnTo>
                  <a:cubicBezTo>
                    <a:pt x="1700" y="497"/>
                    <a:pt x="1697" y="500"/>
                    <a:pt x="1695" y="502"/>
                  </a:cubicBezTo>
                  <a:lnTo>
                    <a:pt x="1669" y="519"/>
                  </a:lnTo>
                  <a:cubicBezTo>
                    <a:pt x="1666" y="520"/>
                    <a:pt x="1663" y="521"/>
                    <a:pt x="1660" y="522"/>
                  </a:cubicBezTo>
                  <a:lnTo>
                    <a:pt x="1629" y="528"/>
                  </a:lnTo>
                  <a:cubicBezTo>
                    <a:pt x="1628" y="528"/>
                    <a:pt x="1626" y="528"/>
                    <a:pt x="1624" y="528"/>
                  </a:cubicBezTo>
                  <a:lnTo>
                    <a:pt x="104" y="528"/>
                  </a:lnTo>
                  <a:cubicBezTo>
                    <a:pt x="103" y="528"/>
                    <a:pt x="101" y="528"/>
                    <a:pt x="100" y="528"/>
                  </a:cubicBezTo>
                  <a:lnTo>
                    <a:pt x="69" y="522"/>
                  </a:lnTo>
                  <a:cubicBezTo>
                    <a:pt x="66" y="521"/>
                    <a:pt x="63" y="520"/>
                    <a:pt x="60" y="518"/>
                  </a:cubicBezTo>
                  <a:lnTo>
                    <a:pt x="35" y="501"/>
                  </a:lnTo>
                  <a:cubicBezTo>
                    <a:pt x="33" y="500"/>
                    <a:pt x="30" y="498"/>
                    <a:pt x="29" y="495"/>
                  </a:cubicBezTo>
                  <a:lnTo>
                    <a:pt x="11" y="469"/>
                  </a:lnTo>
                  <a:cubicBezTo>
                    <a:pt x="9" y="466"/>
                    <a:pt x="8" y="463"/>
                    <a:pt x="7" y="460"/>
                  </a:cubicBezTo>
                  <a:lnTo>
                    <a:pt x="1" y="429"/>
                  </a:lnTo>
                  <a:cubicBezTo>
                    <a:pt x="1" y="428"/>
                    <a:pt x="0" y="426"/>
                    <a:pt x="0" y="424"/>
                  </a:cubicBezTo>
                  <a:lnTo>
                    <a:pt x="0" y="104"/>
                  </a:lnTo>
                  <a:close/>
                  <a:moveTo>
                    <a:pt x="48" y="424"/>
                  </a:moveTo>
                  <a:lnTo>
                    <a:pt x="48" y="420"/>
                  </a:lnTo>
                  <a:lnTo>
                    <a:pt x="54" y="451"/>
                  </a:lnTo>
                  <a:lnTo>
                    <a:pt x="50" y="442"/>
                  </a:lnTo>
                  <a:lnTo>
                    <a:pt x="68" y="468"/>
                  </a:lnTo>
                  <a:lnTo>
                    <a:pt x="62" y="462"/>
                  </a:lnTo>
                  <a:lnTo>
                    <a:pt x="87" y="479"/>
                  </a:lnTo>
                  <a:lnTo>
                    <a:pt x="78" y="475"/>
                  </a:lnTo>
                  <a:lnTo>
                    <a:pt x="109" y="481"/>
                  </a:lnTo>
                  <a:lnTo>
                    <a:pt x="104" y="480"/>
                  </a:lnTo>
                  <a:lnTo>
                    <a:pt x="1624" y="480"/>
                  </a:lnTo>
                  <a:lnTo>
                    <a:pt x="1620" y="481"/>
                  </a:lnTo>
                  <a:lnTo>
                    <a:pt x="1651" y="475"/>
                  </a:lnTo>
                  <a:lnTo>
                    <a:pt x="1642" y="478"/>
                  </a:lnTo>
                  <a:lnTo>
                    <a:pt x="1668" y="461"/>
                  </a:lnTo>
                  <a:lnTo>
                    <a:pt x="1661" y="468"/>
                  </a:lnTo>
                  <a:lnTo>
                    <a:pt x="1678" y="442"/>
                  </a:lnTo>
                  <a:lnTo>
                    <a:pt x="1675" y="451"/>
                  </a:lnTo>
                  <a:lnTo>
                    <a:pt x="1681" y="420"/>
                  </a:lnTo>
                  <a:lnTo>
                    <a:pt x="1680" y="424"/>
                  </a:lnTo>
                  <a:lnTo>
                    <a:pt x="1680" y="104"/>
                  </a:lnTo>
                  <a:lnTo>
                    <a:pt x="1681" y="109"/>
                  </a:lnTo>
                  <a:lnTo>
                    <a:pt x="1675" y="78"/>
                  </a:lnTo>
                  <a:lnTo>
                    <a:pt x="1679" y="87"/>
                  </a:lnTo>
                  <a:lnTo>
                    <a:pt x="1662" y="62"/>
                  </a:lnTo>
                  <a:lnTo>
                    <a:pt x="1668" y="68"/>
                  </a:lnTo>
                  <a:lnTo>
                    <a:pt x="1642" y="50"/>
                  </a:lnTo>
                  <a:lnTo>
                    <a:pt x="1651" y="54"/>
                  </a:lnTo>
                  <a:lnTo>
                    <a:pt x="1620" y="48"/>
                  </a:lnTo>
                  <a:lnTo>
                    <a:pt x="1624" y="48"/>
                  </a:lnTo>
                  <a:lnTo>
                    <a:pt x="104" y="48"/>
                  </a:lnTo>
                  <a:lnTo>
                    <a:pt x="109" y="48"/>
                  </a:lnTo>
                  <a:lnTo>
                    <a:pt x="78" y="54"/>
                  </a:lnTo>
                  <a:lnTo>
                    <a:pt x="87" y="50"/>
                  </a:lnTo>
                  <a:lnTo>
                    <a:pt x="62" y="68"/>
                  </a:lnTo>
                  <a:lnTo>
                    <a:pt x="68" y="62"/>
                  </a:lnTo>
                  <a:lnTo>
                    <a:pt x="50" y="87"/>
                  </a:lnTo>
                  <a:lnTo>
                    <a:pt x="54" y="78"/>
                  </a:lnTo>
                  <a:lnTo>
                    <a:pt x="48" y="109"/>
                  </a:lnTo>
                  <a:lnTo>
                    <a:pt x="48" y="104"/>
                  </a:lnTo>
                  <a:lnTo>
                    <a:pt x="48" y="424"/>
                  </a:lnTo>
                  <a:close/>
                </a:path>
              </a:pathLst>
            </a:custGeom>
            <a:solidFill>
              <a:srgbClr val="0070C0"/>
            </a:solidFill>
            <a:ln w="1"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14" name="Rectangle 34"/>
            <p:cNvSpPr>
              <a:spLocks noChangeArrowheads="1"/>
            </p:cNvSpPr>
            <p:nvPr/>
          </p:nvSpPr>
          <p:spPr bwMode="auto">
            <a:xfrm>
              <a:off x="2996" y="97"/>
              <a:ext cx="833" cy="3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600" b="1" i="0" u="none" strike="noStrike" cap="none" normalizeH="0" baseline="0" smtClean="0">
                  <a:ln>
                    <a:noFill/>
                  </a:ln>
                  <a:solidFill>
                    <a:srgbClr val="006600"/>
                  </a:solidFill>
                  <a:effectLst/>
                  <a:latin typeface="Trebuchet MS" pitchFamily="34" charset="0"/>
                  <a:ea typeface="SimSun" pitchFamily="2" charset="-122"/>
                  <a:cs typeface="Arial" pitchFamily="34" charset="0"/>
                </a:rPr>
                <a:t>Manufacture</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15" name="Freeform 35"/>
            <p:cNvSpPr>
              <a:spLocks/>
            </p:cNvSpPr>
            <p:nvPr/>
          </p:nvSpPr>
          <p:spPr bwMode="auto">
            <a:xfrm>
              <a:off x="4240" y="31"/>
              <a:ext cx="969" cy="277"/>
            </a:xfrm>
            <a:custGeom>
              <a:avLst/>
              <a:gdLst/>
              <a:ahLst/>
              <a:cxnLst>
                <a:cxn ang="0">
                  <a:pos x="0" y="80"/>
                </a:cxn>
                <a:cxn ang="0">
                  <a:pos x="80" y="0"/>
                </a:cxn>
                <a:cxn ang="0">
                  <a:pos x="80" y="0"/>
                </a:cxn>
                <a:cxn ang="0">
                  <a:pos x="80" y="0"/>
                </a:cxn>
                <a:cxn ang="0">
                  <a:pos x="1600" y="0"/>
                </a:cxn>
                <a:cxn ang="0">
                  <a:pos x="1600" y="0"/>
                </a:cxn>
                <a:cxn ang="0">
                  <a:pos x="1680" y="80"/>
                </a:cxn>
                <a:cxn ang="0">
                  <a:pos x="1680" y="80"/>
                </a:cxn>
                <a:cxn ang="0">
                  <a:pos x="1680" y="80"/>
                </a:cxn>
                <a:cxn ang="0">
                  <a:pos x="1680" y="400"/>
                </a:cxn>
                <a:cxn ang="0">
                  <a:pos x="1680" y="400"/>
                </a:cxn>
                <a:cxn ang="0">
                  <a:pos x="1600" y="480"/>
                </a:cxn>
                <a:cxn ang="0">
                  <a:pos x="1600" y="480"/>
                </a:cxn>
                <a:cxn ang="0">
                  <a:pos x="1600" y="480"/>
                </a:cxn>
                <a:cxn ang="0">
                  <a:pos x="80" y="480"/>
                </a:cxn>
                <a:cxn ang="0">
                  <a:pos x="80" y="480"/>
                </a:cxn>
                <a:cxn ang="0">
                  <a:pos x="0" y="400"/>
                </a:cxn>
                <a:cxn ang="0">
                  <a:pos x="0" y="400"/>
                </a:cxn>
                <a:cxn ang="0">
                  <a:pos x="0" y="80"/>
                </a:cxn>
              </a:cxnLst>
              <a:rect l="0" t="0" r="r" b="b"/>
              <a:pathLst>
                <a:path w="1680" h="480">
                  <a:moveTo>
                    <a:pt x="0" y="80"/>
                  </a:moveTo>
                  <a:cubicBezTo>
                    <a:pt x="0" y="36"/>
                    <a:pt x="36" y="0"/>
                    <a:pt x="80" y="0"/>
                  </a:cubicBezTo>
                  <a:cubicBezTo>
                    <a:pt x="80" y="0"/>
                    <a:pt x="80" y="0"/>
                    <a:pt x="80" y="0"/>
                  </a:cubicBezTo>
                  <a:lnTo>
                    <a:pt x="80" y="0"/>
                  </a:lnTo>
                  <a:lnTo>
                    <a:pt x="1600" y="0"/>
                  </a:lnTo>
                  <a:lnTo>
                    <a:pt x="1600" y="0"/>
                  </a:lnTo>
                  <a:cubicBezTo>
                    <a:pt x="1645" y="0"/>
                    <a:pt x="1680" y="36"/>
                    <a:pt x="1680" y="80"/>
                  </a:cubicBezTo>
                  <a:cubicBezTo>
                    <a:pt x="1680" y="80"/>
                    <a:pt x="1680" y="80"/>
                    <a:pt x="1680" y="80"/>
                  </a:cubicBezTo>
                  <a:lnTo>
                    <a:pt x="1680" y="80"/>
                  </a:lnTo>
                  <a:lnTo>
                    <a:pt x="1680" y="400"/>
                  </a:lnTo>
                  <a:lnTo>
                    <a:pt x="1680" y="400"/>
                  </a:lnTo>
                  <a:cubicBezTo>
                    <a:pt x="1680" y="445"/>
                    <a:pt x="1645" y="480"/>
                    <a:pt x="1600" y="480"/>
                  </a:cubicBezTo>
                  <a:cubicBezTo>
                    <a:pt x="1600" y="480"/>
                    <a:pt x="1600" y="480"/>
                    <a:pt x="1600" y="480"/>
                  </a:cubicBezTo>
                  <a:lnTo>
                    <a:pt x="1600" y="480"/>
                  </a:lnTo>
                  <a:lnTo>
                    <a:pt x="80" y="480"/>
                  </a:lnTo>
                  <a:lnTo>
                    <a:pt x="80" y="480"/>
                  </a:lnTo>
                  <a:cubicBezTo>
                    <a:pt x="36" y="480"/>
                    <a:pt x="0" y="445"/>
                    <a:pt x="0" y="400"/>
                  </a:cubicBezTo>
                  <a:cubicBezTo>
                    <a:pt x="0" y="400"/>
                    <a:pt x="0" y="400"/>
                    <a:pt x="0" y="400"/>
                  </a:cubicBezTo>
                  <a:lnTo>
                    <a:pt x="0" y="8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16" name="Freeform 36"/>
            <p:cNvSpPr>
              <a:spLocks noEditPoints="1"/>
            </p:cNvSpPr>
            <p:nvPr/>
          </p:nvSpPr>
          <p:spPr bwMode="auto">
            <a:xfrm>
              <a:off x="4226" y="18"/>
              <a:ext cx="996" cy="303"/>
            </a:xfrm>
            <a:custGeom>
              <a:avLst/>
              <a:gdLst/>
              <a:ahLst/>
              <a:cxnLst>
                <a:cxn ang="0">
                  <a:pos x="1" y="100"/>
                </a:cxn>
                <a:cxn ang="0">
                  <a:pos x="11" y="59"/>
                </a:cxn>
                <a:cxn ang="0">
                  <a:pos x="34" y="29"/>
                </a:cxn>
                <a:cxn ang="0">
                  <a:pos x="69" y="7"/>
                </a:cxn>
                <a:cxn ang="0">
                  <a:pos x="104" y="0"/>
                </a:cxn>
                <a:cxn ang="0">
                  <a:pos x="1629" y="1"/>
                </a:cxn>
                <a:cxn ang="0">
                  <a:pos x="1669" y="11"/>
                </a:cxn>
                <a:cxn ang="0">
                  <a:pos x="1701" y="35"/>
                </a:cxn>
                <a:cxn ang="0">
                  <a:pos x="1722" y="69"/>
                </a:cxn>
                <a:cxn ang="0">
                  <a:pos x="1728" y="104"/>
                </a:cxn>
                <a:cxn ang="0">
                  <a:pos x="1728" y="429"/>
                </a:cxn>
                <a:cxn ang="0">
                  <a:pos x="1719" y="469"/>
                </a:cxn>
                <a:cxn ang="0">
                  <a:pos x="1695" y="502"/>
                </a:cxn>
                <a:cxn ang="0">
                  <a:pos x="1660" y="522"/>
                </a:cxn>
                <a:cxn ang="0">
                  <a:pos x="1624" y="528"/>
                </a:cxn>
                <a:cxn ang="0">
                  <a:pos x="100" y="528"/>
                </a:cxn>
                <a:cxn ang="0">
                  <a:pos x="60" y="518"/>
                </a:cxn>
                <a:cxn ang="0">
                  <a:pos x="29" y="495"/>
                </a:cxn>
                <a:cxn ang="0">
                  <a:pos x="7" y="460"/>
                </a:cxn>
                <a:cxn ang="0">
                  <a:pos x="0" y="424"/>
                </a:cxn>
                <a:cxn ang="0">
                  <a:pos x="48" y="424"/>
                </a:cxn>
                <a:cxn ang="0">
                  <a:pos x="54" y="451"/>
                </a:cxn>
                <a:cxn ang="0">
                  <a:pos x="68" y="468"/>
                </a:cxn>
                <a:cxn ang="0">
                  <a:pos x="87" y="479"/>
                </a:cxn>
                <a:cxn ang="0">
                  <a:pos x="109" y="481"/>
                </a:cxn>
                <a:cxn ang="0">
                  <a:pos x="1624" y="480"/>
                </a:cxn>
                <a:cxn ang="0">
                  <a:pos x="1651" y="475"/>
                </a:cxn>
                <a:cxn ang="0">
                  <a:pos x="1668" y="461"/>
                </a:cxn>
                <a:cxn ang="0">
                  <a:pos x="1678" y="442"/>
                </a:cxn>
                <a:cxn ang="0">
                  <a:pos x="1681" y="420"/>
                </a:cxn>
                <a:cxn ang="0">
                  <a:pos x="1680" y="104"/>
                </a:cxn>
                <a:cxn ang="0">
                  <a:pos x="1675" y="78"/>
                </a:cxn>
                <a:cxn ang="0">
                  <a:pos x="1662" y="62"/>
                </a:cxn>
                <a:cxn ang="0">
                  <a:pos x="1642" y="50"/>
                </a:cxn>
                <a:cxn ang="0">
                  <a:pos x="1620" y="48"/>
                </a:cxn>
                <a:cxn ang="0">
                  <a:pos x="104" y="48"/>
                </a:cxn>
                <a:cxn ang="0">
                  <a:pos x="78" y="54"/>
                </a:cxn>
                <a:cxn ang="0">
                  <a:pos x="62" y="68"/>
                </a:cxn>
                <a:cxn ang="0">
                  <a:pos x="50" y="87"/>
                </a:cxn>
                <a:cxn ang="0">
                  <a:pos x="48" y="109"/>
                </a:cxn>
                <a:cxn ang="0">
                  <a:pos x="48" y="424"/>
                </a:cxn>
              </a:cxnLst>
              <a:rect l="0" t="0" r="r" b="b"/>
              <a:pathLst>
                <a:path w="1728" h="528">
                  <a:moveTo>
                    <a:pt x="0" y="104"/>
                  </a:moveTo>
                  <a:cubicBezTo>
                    <a:pt x="0" y="103"/>
                    <a:pt x="1" y="101"/>
                    <a:pt x="1" y="100"/>
                  </a:cubicBezTo>
                  <a:lnTo>
                    <a:pt x="7" y="69"/>
                  </a:lnTo>
                  <a:cubicBezTo>
                    <a:pt x="8" y="65"/>
                    <a:pt x="9" y="62"/>
                    <a:pt x="11" y="59"/>
                  </a:cubicBezTo>
                  <a:lnTo>
                    <a:pt x="29" y="34"/>
                  </a:lnTo>
                  <a:cubicBezTo>
                    <a:pt x="31" y="32"/>
                    <a:pt x="32" y="31"/>
                    <a:pt x="34" y="29"/>
                  </a:cubicBezTo>
                  <a:lnTo>
                    <a:pt x="59" y="11"/>
                  </a:lnTo>
                  <a:cubicBezTo>
                    <a:pt x="62" y="9"/>
                    <a:pt x="65" y="8"/>
                    <a:pt x="69" y="7"/>
                  </a:cubicBezTo>
                  <a:lnTo>
                    <a:pt x="100" y="1"/>
                  </a:lnTo>
                  <a:cubicBezTo>
                    <a:pt x="101" y="1"/>
                    <a:pt x="103" y="0"/>
                    <a:pt x="104" y="0"/>
                  </a:cubicBezTo>
                  <a:lnTo>
                    <a:pt x="1624" y="0"/>
                  </a:lnTo>
                  <a:cubicBezTo>
                    <a:pt x="1626" y="0"/>
                    <a:pt x="1628" y="1"/>
                    <a:pt x="1629" y="1"/>
                  </a:cubicBezTo>
                  <a:lnTo>
                    <a:pt x="1660" y="7"/>
                  </a:lnTo>
                  <a:cubicBezTo>
                    <a:pt x="1663" y="8"/>
                    <a:pt x="1666" y="9"/>
                    <a:pt x="1669" y="11"/>
                  </a:cubicBezTo>
                  <a:lnTo>
                    <a:pt x="1695" y="29"/>
                  </a:lnTo>
                  <a:cubicBezTo>
                    <a:pt x="1698" y="30"/>
                    <a:pt x="1700" y="33"/>
                    <a:pt x="1701" y="35"/>
                  </a:cubicBezTo>
                  <a:lnTo>
                    <a:pt x="1718" y="60"/>
                  </a:lnTo>
                  <a:cubicBezTo>
                    <a:pt x="1720" y="63"/>
                    <a:pt x="1721" y="66"/>
                    <a:pt x="1722" y="69"/>
                  </a:cubicBezTo>
                  <a:lnTo>
                    <a:pt x="1728" y="100"/>
                  </a:lnTo>
                  <a:cubicBezTo>
                    <a:pt x="1728" y="101"/>
                    <a:pt x="1728" y="103"/>
                    <a:pt x="1728" y="104"/>
                  </a:cubicBezTo>
                  <a:lnTo>
                    <a:pt x="1728" y="424"/>
                  </a:lnTo>
                  <a:cubicBezTo>
                    <a:pt x="1728" y="426"/>
                    <a:pt x="1728" y="428"/>
                    <a:pt x="1728" y="429"/>
                  </a:cubicBezTo>
                  <a:lnTo>
                    <a:pt x="1722" y="460"/>
                  </a:lnTo>
                  <a:cubicBezTo>
                    <a:pt x="1721" y="463"/>
                    <a:pt x="1720" y="466"/>
                    <a:pt x="1719" y="469"/>
                  </a:cubicBezTo>
                  <a:lnTo>
                    <a:pt x="1702" y="495"/>
                  </a:lnTo>
                  <a:cubicBezTo>
                    <a:pt x="1700" y="497"/>
                    <a:pt x="1697" y="500"/>
                    <a:pt x="1695" y="502"/>
                  </a:cubicBezTo>
                  <a:lnTo>
                    <a:pt x="1669" y="519"/>
                  </a:lnTo>
                  <a:cubicBezTo>
                    <a:pt x="1666" y="520"/>
                    <a:pt x="1663" y="521"/>
                    <a:pt x="1660" y="522"/>
                  </a:cubicBezTo>
                  <a:lnTo>
                    <a:pt x="1629" y="528"/>
                  </a:lnTo>
                  <a:cubicBezTo>
                    <a:pt x="1628" y="528"/>
                    <a:pt x="1626" y="528"/>
                    <a:pt x="1624" y="528"/>
                  </a:cubicBezTo>
                  <a:lnTo>
                    <a:pt x="104" y="528"/>
                  </a:lnTo>
                  <a:cubicBezTo>
                    <a:pt x="103" y="528"/>
                    <a:pt x="101" y="528"/>
                    <a:pt x="100" y="528"/>
                  </a:cubicBezTo>
                  <a:lnTo>
                    <a:pt x="69" y="522"/>
                  </a:lnTo>
                  <a:cubicBezTo>
                    <a:pt x="66" y="521"/>
                    <a:pt x="63" y="520"/>
                    <a:pt x="60" y="518"/>
                  </a:cubicBezTo>
                  <a:lnTo>
                    <a:pt x="35" y="501"/>
                  </a:lnTo>
                  <a:cubicBezTo>
                    <a:pt x="33" y="500"/>
                    <a:pt x="30" y="498"/>
                    <a:pt x="29" y="495"/>
                  </a:cubicBezTo>
                  <a:lnTo>
                    <a:pt x="11" y="469"/>
                  </a:lnTo>
                  <a:cubicBezTo>
                    <a:pt x="9" y="466"/>
                    <a:pt x="8" y="463"/>
                    <a:pt x="7" y="460"/>
                  </a:cubicBezTo>
                  <a:lnTo>
                    <a:pt x="1" y="429"/>
                  </a:lnTo>
                  <a:cubicBezTo>
                    <a:pt x="1" y="428"/>
                    <a:pt x="0" y="426"/>
                    <a:pt x="0" y="424"/>
                  </a:cubicBezTo>
                  <a:lnTo>
                    <a:pt x="0" y="104"/>
                  </a:lnTo>
                  <a:close/>
                  <a:moveTo>
                    <a:pt x="48" y="424"/>
                  </a:moveTo>
                  <a:lnTo>
                    <a:pt x="48" y="420"/>
                  </a:lnTo>
                  <a:lnTo>
                    <a:pt x="54" y="451"/>
                  </a:lnTo>
                  <a:lnTo>
                    <a:pt x="50" y="442"/>
                  </a:lnTo>
                  <a:lnTo>
                    <a:pt x="68" y="468"/>
                  </a:lnTo>
                  <a:lnTo>
                    <a:pt x="62" y="462"/>
                  </a:lnTo>
                  <a:lnTo>
                    <a:pt x="87" y="479"/>
                  </a:lnTo>
                  <a:lnTo>
                    <a:pt x="78" y="475"/>
                  </a:lnTo>
                  <a:lnTo>
                    <a:pt x="109" y="481"/>
                  </a:lnTo>
                  <a:lnTo>
                    <a:pt x="104" y="480"/>
                  </a:lnTo>
                  <a:lnTo>
                    <a:pt x="1624" y="480"/>
                  </a:lnTo>
                  <a:lnTo>
                    <a:pt x="1620" y="481"/>
                  </a:lnTo>
                  <a:lnTo>
                    <a:pt x="1651" y="475"/>
                  </a:lnTo>
                  <a:lnTo>
                    <a:pt x="1642" y="478"/>
                  </a:lnTo>
                  <a:lnTo>
                    <a:pt x="1668" y="461"/>
                  </a:lnTo>
                  <a:lnTo>
                    <a:pt x="1661" y="468"/>
                  </a:lnTo>
                  <a:lnTo>
                    <a:pt x="1678" y="442"/>
                  </a:lnTo>
                  <a:lnTo>
                    <a:pt x="1675" y="451"/>
                  </a:lnTo>
                  <a:lnTo>
                    <a:pt x="1681" y="420"/>
                  </a:lnTo>
                  <a:lnTo>
                    <a:pt x="1680" y="424"/>
                  </a:lnTo>
                  <a:lnTo>
                    <a:pt x="1680" y="104"/>
                  </a:lnTo>
                  <a:lnTo>
                    <a:pt x="1681" y="109"/>
                  </a:lnTo>
                  <a:lnTo>
                    <a:pt x="1675" y="78"/>
                  </a:lnTo>
                  <a:lnTo>
                    <a:pt x="1679" y="87"/>
                  </a:lnTo>
                  <a:lnTo>
                    <a:pt x="1662" y="62"/>
                  </a:lnTo>
                  <a:lnTo>
                    <a:pt x="1668" y="68"/>
                  </a:lnTo>
                  <a:lnTo>
                    <a:pt x="1642" y="50"/>
                  </a:lnTo>
                  <a:lnTo>
                    <a:pt x="1651" y="54"/>
                  </a:lnTo>
                  <a:lnTo>
                    <a:pt x="1620" y="48"/>
                  </a:lnTo>
                  <a:lnTo>
                    <a:pt x="1624" y="48"/>
                  </a:lnTo>
                  <a:lnTo>
                    <a:pt x="104" y="48"/>
                  </a:lnTo>
                  <a:lnTo>
                    <a:pt x="109" y="48"/>
                  </a:lnTo>
                  <a:lnTo>
                    <a:pt x="78" y="54"/>
                  </a:lnTo>
                  <a:lnTo>
                    <a:pt x="87" y="50"/>
                  </a:lnTo>
                  <a:lnTo>
                    <a:pt x="62" y="68"/>
                  </a:lnTo>
                  <a:lnTo>
                    <a:pt x="68" y="62"/>
                  </a:lnTo>
                  <a:lnTo>
                    <a:pt x="50" y="87"/>
                  </a:lnTo>
                  <a:lnTo>
                    <a:pt x="54" y="78"/>
                  </a:lnTo>
                  <a:lnTo>
                    <a:pt x="48" y="109"/>
                  </a:lnTo>
                  <a:lnTo>
                    <a:pt x="48" y="104"/>
                  </a:lnTo>
                  <a:lnTo>
                    <a:pt x="48" y="424"/>
                  </a:lnTo>
                  <a:close/>
                </a:path>
              </a:pathLst>
            </a:custGeom>
            <a:solidFill>
              <a:srgbClr val="0070C0"/>
            </a:solidFill>
            <a:ln w="1"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17" name="Rectangle 37"/>
            <p:cNvSpPr>
              <a:spLocks noChangeArrowheads="1"/>
            </p:cNvSpPr>
            <p:nvPr/>
          </p:nvSpPr>
          <p:spPr bwMode="auto">
            <a:xfrm>
              <a:off x="4425" y="97"/>
              <a:ext cx="587" cy="3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600" b="1" i="0" u="none" strike="noStrike" cap="none" normalizeH="0" baseline="0" smtClean="0">
                  <a:ln>
                    <a:noFill/>
                  </a:ln>
                  <a:solidFill>
                    <a:srgbClr val="006600"/>
                  </a:solidFill>
                  <a:effectLst/>
                  <a:latin typeface="Trebuchet MS" pitchFamily="34" charset="0"/>
                  <a:ea typeface="SimSun" pitchFamily="2" charset="-122"/>
                  <a:cs typeface="Arial" pitchFamily="34" charset="0"/>
                </a:rPr>
                <a:t>Transport</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18" name="Freeform 38"/>
            <p:cNvSpPr>
              <a:spLocks/>
            </p:cNvSpPr>
            <p:nvPr/>
          </p:nvSpPr>
          <p:spPr bwMode="auto">
            <a:xfrm>
              <a:off x="5559" y="31"/>
              <a:ext cx="970" cy="277"/>
            </a:xfrm>
            <a:custGeom>
              <a:avLst/>
              <a:gdLst/>
              <a:ahLst/>
              <a:cxnLst>
                <a:cxn ang="0">
                  <a:pos x="0" y="80"/>
                </a:cxn>
                <a:cxn ang="0">
                  <a:pos x="80" y="0"/>
                </a:cxn>
                <a:cxn ang="0">
                  <a:pos x="80" y="0"/>
                </a:cxn>
                <a:cxn ang="0">
                  <a:pos x="80" y="0"/>
                </a:cxn>
                <a:cxn ang="0">
                  <a:pos x="1600" y="0"/>
                </a:cxn>
                <a:cxn ang="0">
                  <a:pos x="1600" y="0"/>
                </a:cxn>
                <a:cxn ang="0">
                  <a:pos x="1680" y="80"/>
                </a:cxn>
                <a:cxn ang="0">
                  <a:pos x="1680" y="80"/>
                </a:cxn>
                <a:cxn ang="0">
                  <a:pos x="1680" y="80"/>
                </a:cxn>
                <a:cxn ang="0">
                  <a:pos x="1680" y="400"/>
                </a:cxn>
                <a:cxn ang="0">
                  <a:pos x="1680" y="400"/>
                </a:cxn>
                <a:cxn ang="0">
                  <a:pos x="1600" y="480"/>
                </a:cxn>
                <a:cxn ang="0">
                  <a:pos x="1600" y="480"/>
                </a:cxn>
                <a:cxn ang="0">
                  <a:pos x="1600" y="480"/>
                </a:cxn>
                <a:cxn ang="0">
                  <a:pos x="80" y="480"/>
                </a:cxn>
                <a:cxn ang="0">
                  <a:pos x="80" y="480"/>
                </a:cxn>
                <a:cxn ang="0">
                  <a:pos x="0" y="400"/>
                </a:cxn>
                <a:cxn ang="0">
                  <a:pos x="0" y="400"/>
                </a:cxn>
                <a:cxn ang="0">
                  <a:pos x="0" y="80"/>
                </a:cxn>
              </a:cxnLst>
              <a:rect l="0" t="0" r="r" b="b"/>
              <a:pathLst>
                <a:path w="1680" h="480">
                  <a:moveTo>
                    <a:pt x="0" y="80"/>
                  </a:moveTo>
                  <a:cubicBezTo>
                    <a:pt x="0" y="36"/>
                    <a:pt x="36" y="0"/>
                    <a:pt x="80" y="0"/>
                  </a:cubicBezTo>
                  <a:cubicBezTo>
                    <a:pt x="80" y="0"/>
                    <a:pt x="80" y="0"/>
                    <a:pt x="80" y="0"/>
                  </a:cubicBezTo>
                  <a:lnTo>
                    <a:pt x="80" y="0"/>
                  </a:lnTo>
                  <a:lnTo>
                    <a:pt x="1600" y="0"/>
                  </a:lnTo>
                  <a:lnTo>
                    <a:pt x="1600" y="0"/>
                  </a:lnTo>
                  <a:cubicBezTo>
                    <a:pt x="1645" y="0"/>
                    <a:pt x="1680" y="36"/>
                    <a:pt x="1680" y="80"/>
                  </a:cubicBezTo>
                  <a:cubicBezTo>
                    <a:pt x="1680" y="80"/>
                    <a:pt x="1680" y="80"/>
                    <a:pt x="1680" y="80"/>
                  </a:cubicBezTo>
                  <a:lnTo>
                    <a:pt x="1680" y="80"/>
                  </a:lnTo>
                  <a:lnTo>
                    <a:pt x="1680" y="400"/>
                  </a:lnTo>
                  <a:lnTo>
                    <a:pt x="1680" y="400"/>
                  </a:lnTo>
                  <a:cubicBezTo>
                    <a:pt x="1680" y="445"/>
                    <a:pt x="1645" y="480"/>
                    <a:pt x="1600" y="480"/>
                  </a:cubicBezTo>
                  <a:cubicBezTo>
                    <a:pt x="1600" y="480"/>
                    <a:pt x="1600" y="480"/>
                    <a:pt x="1600" y="480"/>
                  </a:cubicBezTo>
                  <a:lnTo>
                    <a:pt x="1600" y="480"/>
                  </a:lnTo>
                  <a:lnTo>
                    <a:pt x="80" y="480"/>
                  </a:lnTo>
                  <a:lnTo>
                    <a:pt x="80" y="480"/>
                  </a:lnTo>
                  <a:cubicBezTo>
                    <a:pt x="36" y="480"/>
                    <a:pt x="0" y="445"/>
                    <a:pt x="0" y="400"/>
                  </a:cubicBezTo>
                  <a:cubicBezTo>
                    <a:pt x="0" y="400"/>
                    <a:pt x="0" y="400"/>
                    <a:pt x="0" y="400"/>
                  </a:cubicBezTo>
                  <a:lnTo>
                    <a:pt x="0" y="8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19" name="Freeform 39"/>
            <p:cNvSpPr>
              <a:spLocks noEditPoints="1"/>
            </p:cNvSpPr>
            <p:nvPr/>
          </p:nvSpPr>
          <p:spPr bwMode="auto">
            <a:xfrm>
              <a:off x="5546" y="18"/>
              <a:ext cx="996" cy="303"/>
            </a:xfrm>
            <a:custGeom>
              <a:avLst/>
              <a:gdLst/>
              <a:ahLst/>
              <a:cxnLst>
                <a:cxn ang="0">
                  <a:pos x="1" y="100"/>
                </a:cxn>
                <a:cxn ang="0">
                  <a:pos x="11" y="59"/>
                </a:cxn>
                <a:cxn ang="0">
                  <a:pos x="34" y="29"/>
                </a:cxn>
                <a:cxn ang="0">
                  <a:pos x="69" y="7"/>
                </a:cxn>
                <a:cxn ang="0">
                  <a:pos x="104" y="0"/>
                </a:cxn>
                <a:cxn ang="0">
                  <a:pos x="1629" y="1"/>
                </a:cxn>
                <a:cxn ang="0">
                  <a:pos x="1669" y="11"/>
                </a:cxn>
                <a:cxn ang="0">
                  <a:pos x="1701" y="35"/>
                </a:cxn>
                <a:cxn ang="0">
                  <a:pos x="1722" y="69"/>
                </a:cxn>
                <a:cxn ang="0">
                  <a:pos x="1728" y="104"/>
                </a:cxn>
                <a:cxn ang="0">
                  <a:pos x="1728" y="429"/>
                </a:cxn>
                <a:cxn ang="0">
                  <a:pos x="1719" y="469"/>
                </a:cxn>
                <a:cxn ang="0">
                  <a:pos x="1695" y="502"/>
                </a:cxn>
                <a:cxn ang="0">
                  <a:pos x="1660" y="522"/>
                </a:cxn>
                <a:cxn ang="0">
                  <a:pos x="1624" y="528"/>
                </a:cxn>
                <a:cxn ang="0">
                  <a:pos x="100" y="528"/>
                </a:cxn>
                <a:cxn ang="0">
                  <a:pos x="60" y="518"/>
                </a:cxn>
                <a:cxn ang="0">
                  <a:pos x="29" y="495"/>
                </a:cxn>
                <a:cxn ang="0">
                  <a:pos x="7" y="460"/>
                </a:cxn>
                <a:cxn ang="0">
                  <a:pos x="0" y="424"/>
                </a:cxn>
                <a:cxn ang="0">
                  <a:pos x="48" y="424"/>
                </a:cxn>
                <a:cxn ang="0">
                  <a:pos x="54" y="451"/>
                </a:cxn>
                <a:cxn ang="0">
                  <a:pos x="68" y="468"/>
                </a:cxn>
                <a:cxn ang="0">
                  <a:pos x="87" y="479"/>
                </a:cxn>
                <a:cxn ang="0">
                  <a:pos x="109" y="481"/>
                </a:cxn>
                <a:cxn ang="0">
                  <a:pos x="1624" y="480"/>
                </a:cxn>
                <a:cxn ang="0">
                  <a:pos x="1651" y="475"/>
                </a:cxn>
                <a:cxn ang="0">
                  <a:pos x="1668" y="461"/>
                </a:cxn>
                <a:cxn ang="0">
                  <a:pos x="1678" y="442"/>
                </a:cxn>
                <a:cxn ang="0">
                  <a:pos x="1681" y="420"/>
                </a:cxn>
                <a:cxn ang="0">
                  <a:pos x="1680" y="104"/>
                </a:cxn>
                <a:cxn ang="0">
                  <a:pos x="1675" y="78"/>
                </a:cxn>
                <a:cxn ang="0">
                  <a:pos x="1662" y="62"/>
                </a:cxn>
                <a:cxn ang="0">
                  <a:pos x="1642" y="50"/>
                </a:cxn>
                <a:cxn ang="0">
                  <a:pos x="1620" y="48"/>
                </a:cxn>
                <a:cxn ang="0">
                  <a:pos x="104" y="48"/>
                </a:cxn>
                <a:cxn ang="0">
                  <a:pos x="78" y="54"/>
                </a:cxn>
                <a:cxn ang="0">
                  <a:pos x="62" y="68"/>
                </a:cxn>
                <a:cxn ang="0">
                  <a:pos x="50" y="87"/>
                </a:cxn>
                <a:cxn ang="0">
                  <a:pos x="48" y="109"/>
                </a:cxn>
                <a:cxn ang="0">
                  <a:pos x="48" y="424"/>
                </a:cxn>
              </a:cxnLst>
              <a:rect l="0" t="0" r="r" b="b"/>
              <a:pathLst>
                <a:path w="1728" h="528">
                  <a:moveTo>
                    <a:pt x="0" y="104"/>
                  </a:moveTo>
                  <a:cubicBezTo>
                    <a:pt x="0" y="103"/>
                    <a:pt x="1" y="101"/>
                    <a:pt x="1" y="100"/>
                  </a:cubicBezTo>
                  <a:lnTo>
                    <a:pt x="7" y="69"/>
                  </a:lnTo>
                  <a:cubicBezTo>
                    <a:pt x="8" y="65"/>
                    <a:pt x="9" y="62"/>
                    <a:pt x="11" y="59"/>
                  </a:cubicBezTo>
                  <a:lnTo>
                    <a:pt x="29" y="34"/>
                  </a:lnTo>
                  <a:cubicBezTo>
                    <a:pt x="30" y="32"/>
                    <a:pt x="32" y="31"/>
                    <a:pt x="34" y="29"/>
                  </a:cubicBezTo>
                  <a:lnTo>
                    <a:pt x="59" y="11"/>
                  </a:lnTo>
                  <a:cubicBezTo>
                    <a:pt x="62" y="9"/>
                    <a:pt x="65" y="8"/>
                    <a:pt x="69" y="7"/>
                  </a:cubicBezTo>
                  <a:lnTo>
                    <a:pt x="100" y="1"/>
                  </a:lnTo>
                  <a:cubicBezTo>
                    <a:pt x="101" y="1"/>
                    <a:pt x="103" y="0"/>
                    <a:pt x="104" y="0"/>
                  </a:cubicBezTo>
                  <a:lnTo>
                    <a:pt x="1624" y="0"/>
                  </a:lnTo>
                  <a:cubicBezTo>
                    <a:pt x="1626" y="0"/>
                    <a:pt x="1628" y="1"/>
                    <a:pt x="1629" y="1"/>
                  </a:cubicBezTo>
                  <a:lnTo>
                    <a:pt x="1660" y="7"/>
                  </a:lnTo>
                  <a:cubicBezTo>
                    <a:pt x="1663" y="8"/>
                    <a:pt x="1666" y="9"/>
                    <a:pt x="1669" y="11"/>
                  </a:cubicBezTo>
                  <a:lnTo>
                    <a:pt x="1695" y="29"/>
                  </a:lnTo>
                  <a:cubicBezTo>
                    <a:pt x="1698" y="30"/>
                    <a:pt x="1700" y="33"/>
                    <a:pt x="1701" y="35"/>
                  </a:cubicBezTo>
                  <a:lnTo>
                    <a:pt x="1718" y="60"/>
                  </a:lnTo>
                  <a:cubicBezTo>
                    <a:pt x="1720" y="63"/>
                    <a:pt x="1721" y="66"/>
                    <a:pt x="1722" y="69"/>
                  </a:cubicBezTo>
                  <a:lnTo>
                    <a:pt x="1728" y="100"/>
                  </a:lnTo>
                  <a:cubicBezTo>
                    <a:pt x="1728" y="101"/>
                    <a:pt x="1728" y="103"/>
                    <a:pt x="1728" y="104"/>
                  </a:cubicBezTo>
                  <a:lnTo>
                    <a:pt x="1728" y="424"/>
                  </a:lnTo>
                  <a:cubicBezTo>
                    <a:pt x="1728" y="426"/>
                    <a:pt x="1728" y="428"/>
                    <a:pt x="1728" y="429"/>
                  </a:cubicBezTo>
                  <a:lnTo>
                    <a:pt x="1722" y="460"/>
                  </a:lnTo>
                  <a:cubicBezTo>
                    <a:pt x="1721" y="463"/>
                    <a:pt x="1720" y="466"/>
                    <a:pt x="1719" y="469"/>
                  </a:cubicBezTo>
                  <a:lnTo>
                    <a:pt x="1702" y="495"/>
                  </a:lnTo>
                  <a:cubicBezTo>
                    <a:pt x="1700" y="497"/>
                    <a:pt x="1697" y="500"/>
                    <a:pt x="1695" y="502"/>
                  </a:cubicBezTo>
                  <a:lnTo>
                    <a:pt x="1669" y="519"/>
                  </a:lnTo>
                  <a:cubicBezTo>
                    <a:pt x="1666" y="520"/>
                    <a:pt x="1663" y="521"/>
                    <a:pt x="1660" y="522"/>
                  </a:cubicBezTo>
                  <a:lnTo>
                    <a:pt x="1629" y="528"/>
                  </a:lnTo>
                  <a:cubicBezTo>
                    <a:pt x="1628" y="528"/>
                    <a:pt x="1626" y="528"/>
                    <a:pt x="1624" y="528"/>
                  </a:cubicBezTo>
                  <a:lnTo>
                    <a:pt x="104" y="528"/>
                  </a:lnTo>
                  <a:cubicBezTo>
                    <a:pt x="103" y="528"/>
                    <a:pt x="101" y="528"/>
                    <a:pt x="100" y="528"/>
                  </a:cubicBezTo>
                  <a:lnTo>
                    <a:pt x="69" y="522"/>
                  </a:lnTo>
                  <a:cubicBezTo>
                    <a:pt x="66" y="521"/>
                    <a:pt x="63" y="520"/>
                    <a:pt x="60" y="518"/>
                  </a:cubicBezTo>
                  <a:lnTo>
                    <a:pt x="35" y="501"/>
                  </a:lnTo>
                  <a:cubicBezTo>
                    <a:pt x="33" y="500"/>
                    <a:pt x="30" y="498"/>
                    <a:pt x="29" y="495"/>
                  </a:cubicBezTo>
                  <a:lnTo>
                    <a:pt x="11" y="469"/>
                  </a:lnTo>
                  <a:cubicBezTo>
                    <a:pt x="9" y="466"/>
                    <a:pt x="8" y="463"/>
                    <a:pt x="7" y="460"/>
                  </a:cubicBezTo>
                  <a:lnTo>
                    <a:pt x="1" y="429"/>
                  </a:lnTo>
                  <a:cubicBezTo>
                    <a:pt x="1" y="428"/>
                    <a:pt x="0" y="426"/>
                    <a:pt x="0" y="424"/>
                  </a:cubicBezTo>
                  <a:lnTo>
                    <a:pt x="0" y="104"/>
                  </a:lnTo>
                  <a:close/>
                  <a:moveTo>
                    <a:pt x="48" y="424"/>
                  </a:moveTo>
                  <a:lnTo>
                    <a:pt x="48" y="420"/>
                  </a:lnTo>
                  <a:lnTo>
                    <a:pt x="54" y="451"/>
                  </a:lnTo>
                  <a:lnTo>
                    <a:pt x="50" y="442"/>
                  </a:lnTo>
                  <a:lnTo>
                    <a:pt x="68" y="468"/>
                  </a:lnTo>
                  <a:lnTo>
                    <a:pt x="62" y="462"/>
                  </a:lnTo>
                  <a:lnTo>
                    <a:pt x="87" y="479"/>
                  </a:lnTo>
                  <a:lnTo>
                    <a:pt x="78" y="475"/>
                  </a:lnTo>
                  <a:lnTo>
                    <a:pt x="109" y="481"/>
                  </a:lnTo>
                  <a:lnTo>
                    <a:pt x="104" y="480"/>
                  </a:lnTo>
                  <a:lnTo>
                    <a:pt x="1624" y="480"/>
                  </a:lnTo>
                  <a:lnTo>
                    <a:pt x="1620" y="481"/>
                  </a:lnTo>
                  <a:lnTo>
                    <a:pt x="1651" y="475"/>
                  </a:lnTo>
                  <a:lnTo>
                    <a:pt x="1642" y="478"/>
                  </a:lnTo>
                  <a:lnTo>
                    <a:pt x="1668" y="461"/>
                  </a:lnTo>
                  <a:lnTo>
                    <a:pt x="1661" y="468"/>
                  </a:lnTo>
                  <a:lnTo>
                    <a:pt x="1678" y="442"/>
                  </a:lnTo>
                  <a:lnTo>
                    <a:pt x="1675" y="451"/>
                  </a:lnTo>
                  <a:lnTo>
                    <a:pt x="1681" y="420"/>
                  </a:lnTo>
                  <a:lnTo>
                    <a:pt x="1680" y="424"/>
                  </a:lnTo>
                  <a:lnTo>
                    <a:pt x="1680" y="104"/>
                  </a:lnTo>
                  <a:lnTo>
                    <a:pt x="1681" y="109"/>
                  </a:lnTo>
                  <a:lnTo>
                    <a:pt x="1675" y="78"/>
                  </a:lnTo>
                  <a:lnTo>
                    <a:pt x="1679" y="87"/>
                  </a:lnTo>
                  <a:lnTo>
                    <a:pt x="1662" y="62"/>
                  </a:lnTo>
                  <a:lnTo>
                    <a:pt x="1668" y="68"/>
                  </a:lnTo>
                  <a:lnTo>
                    <a:pt x="1642" y="50"/>
                  </a:lnTo>
                  <a:lnTo>
                    <a:pt x="1651" y="54"/>
                  </a:lnTo>
                  <a:lnTo>
                    <a:pt x="1620" y="48"/>
                  </a:lnTo>
                  <a:lnTo>
                    <a:pt x="1624" y="48"/>
                  </a:lnTo>
                  <a:lnTo>
                    <a:pt x="104" y="48"/>
                  </a:lnTo>
                  <a:lnTo>
                    <a:pt x="109" y="48"/>
                  </a:lnTo>
                  <a:lnTo>
                    <a:pt x="78" y="54"/>
                  </a:lnTo>
                  <a:lnTo>
                    <a:pt x="87" y="50"/>
                  </a:lnTo>
                  <a:lnTo>
                    <a:pt x="62" y="68"/>
                  </a:lnTo>
                  <a:lnTo>
                    <a:pt x="68" y="62"/>
                  </a:lnTo>
                  <a:lnTo>
                    <a:pt x="50" y="87"/>
                  </a:lnTo>
                  <a:lnTo>
                    <a:pt x="54" y="78"/>
                  </a:lnTo>
                  <a:lnTo>
                    <a:pt x="48" y="109"/>
                  </a:lnTo>
                  <a:lnTo>
                    <a:pt x="48" y="104"/>
                  </a:lnTo>
                  <a:lnTo>
                    <a:pt x="48" y="424"/>
                  </a:lnTo>
                  <a:close/>
                </a:path>
              </a:pathLst>
            </a:custGeom>
            <a:solidFill>
              <a:srgbClr val="0070C0"/>
            </a:solidFill>
            <a:ln w="1"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20" name="Rectangle 40"/>
            <p:cNvSpPr>
              <a:spLocks noChangeArrowheads="1"/>
            </p:cNvSpPr>
            <p:nvPr/>
          </p:nvSpPr>
          <p:spPr bwMode="auto">
            <a:xfrm>
              <a:off x="5906" y="97"/>
              <a:ext cx="202" cy="3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600" b="1" i="0" u="none" strike="noStrike" cap="none" normalizeH="0" baseline="0" smtClean="0">
                  <a:ln>
                    <a:noFill/>
                  </a:ln>
                  <a:solidFill>
                    <a:srgbClr val="006600"/>
                  </a:solidFill>
                  <a:effectLst/>
                  <a:latin typeface="Trebuchet MS" pitchFamily="34" charset="0"/>
                  <a:ea typeface="SimSun" pitchFamily="2" charset="-122"/>
                  <a:cs typeface="Arial" pitchFamily="34" charset="0"/>
                </a:rPr>
                <a:t>Use</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21" name="Freeform 41"/>
            <p:cNvSpPr>
              <a:spLocks/>
            </p:cNvSpPr>
            <p:nvPr/>
          </p:nvSpPr>
          <p:spPr bwMode="auto">
            <a:xfrm>
              <a:off x="6870" y="31"/>
              <a:ext cx="1043" cy="277"/>
            </a:xfrm>
            <a:custGeom>
              <a:avLst/>
              <a:gdLst/>
              <a:ahLst/>
              <a:cxnLst>
                <a:cxn ang="0">
                  <a:pos x="0" y="80"/>
                </a:cxn>
                <a:cxn ang="0">
                  <a:pos x="80" y="0"/>
                </a:cxn>
                <a:cxn ang="0">
                  <a:pos x="80" y="0"/>
                </a:cxn>
                <a:cxn ang="0">
                  <a:pos x="80" y="0"/>
                </a:cxn>
                <a:cxn ang="0">
                  <a:pos x="1728" y="0"/>
                </a:cxn>
                <a:cxn ang="0">
                  <a:pos x="1728" y="0"/>
                </a:cxn>
                <a:cxn ang="0">
                  <a:pos x="1808" y="80"/>
                </a:cxn>
                <a:cxn ang="0">
                  <a:pos x="1808" y="80"/>
                </a:cxn>
                <a:cxn ang="0">
                  <a:pos x="1808" y="80"/>
                </a:cxn>
                <a:cxn ang="0">
                  <a:pos x="1808" y="400"/>
                </a:cxn>
                <a:cxn ang="0">
                  <a:pos x="1808" y="400"/>
                </a:cxn>
                <a:cxn ang="0">
                  <a:pos x="1728" y="480"/>
                </a:cxn>
                <a:cxn ang="0">
                  <a:pos x="1728" y="480"/>
                </a:cxn>
                <a:cxn ang="0">
                  <a:pos x="1728" y="480"/>
                </a:cxn>
                <a:cxn ang="0">
                  <a:pos x="80" y="480"/>
                </a:cxn>
                <a:cxn ang="0">
                  <a:pos x="80" y="480"/>
                </a:cxn>
                <a:cxn ang="0">
                  <a:pos x="0" y="400"/>
                </a:cxn>
                <a:cxn ang="0">
                  <a:pos x="0" y="400"/>
                </a:cxn>
                <a:cxn ang="0">
                  <a:pos x="0" y="80"/>
                </a:cxn>
              </a:cxnLst>
              <a:rect l="0" t="0" r="r" b="b"/>
              <a:pathLst>
                <a:path w="1808" h="480">
                  <a:moveTo>
                    <a:pt x="0" y="80"/>
                  </a:moveTo>
                  <a:cubicBezTo>
                    <a:pt x="0" y="36"/>
                    <a:pt x="36" y="0"/>
                    <a:pt x="80" y="0"/>
                  </a:cubicBezTo>
                  <a:cubicBezTo>
                    <a:pt x="80" y="0"/>
                    <a:pt x="80" y="0"/>
                    <a:pt x="80" y="0"/>
                  </a:cubicBezTo>
                  <a:lnTo>
                    <a:pt x="80" y="0"/>
                  </a:lnTo>
                  <a:lnTo>
                    <a:pt x="1728" y="0"/>
                  </a:lnTo>
                  <a:lnTo>
                    <a:pt x="1728" y="0"/>
                  </a:lnTo>
                  <a:cubicBezTo>
                    <a:pt x="1773" y="0"/>
                    <a:pt x="1808" y="36"/>
                    <a:pt x="1808" y="80"/>
                  </a:cubicBezTo>
                  <a:cubicBezTo>
                    <a:pt x="1808" y="80"/>
                    <a:pt x="1808" y="80"/>
                    <a:pt x="1808" y="80"/>
                  </a:cubicBezTo>
                  <a:lnTo>
                    <a:pt x="1808" y="80"/>
                  </a:lnTo>
                  <a:lnTo>
                    <a:pt x="1808" y="400"/>
                  </a:lnTo>
                  <a:lnTo>
                    <a:pt x="1808" y="400"/>
                  </a:lnTo>
                  <a:cubicBezTo>
                    <a:pt x="1808" y="445"/>
                    <a:pt x="1773" y="480"/>
                    <a:pt x="1728" y="480"/>
                  </a:cubicBezTo>
                  <a:cubicBezTo>
                    <a:pt x="1728" y="480"/>
                    <a:pt x="1728" y="480"/>
                    <a:pt x="1728" y="480"/>
                  </a:cubicBezTo>
                  <a:lnTo>
                    <a:pt x="1728" y="480"/>
                  </a:lnTo>
                  <a:lnTo>
                    <a:pt x="80" y="480"/>
                  </a:lnTo>
                  <a:lnTo>
                    <a:pt x="80" y="480"/>
                  </a:lnTo>
                  <a:cubicBezTo>
                    <a:pt x="36" y="480"/>
                    <a:pt x="0" y="445"/>
                    <a:pt x="0" y="400"/>
                  </a:cubicBezTo>
                  <a:cubicBezTo>
                    <a:pt x="0" y="400"/>
                    <a:pt x="0" y="400"/>
                    <a:pt x="0" y="400"/>
                  </a:cubicBezTo>
                  <a:lnTo>
                    <a:pt x="0" y="8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22" name="Freeform 42"/>
            <p:cNvSpPr>
              <a:spLocks noEditPoints="1"/>
            </p:cNvSpPr>
            <p:nvPr/>
          </p:nvSpPr>
          <p:spPr bwMode="auto">
            <a:xfrm>
              <a:off x="6856" y="18"/>
              <a:ext cx="1071" cy="303"/>
            </a:xfrm>
            <a:custGeom>
              <a:avLst/>
              <a:gdLst/>
              <a:ahLst/>
              <a:cxnLst>
                <a:cxn ang="0">
                  <a:pos x="1" y="100"/>
                </a:cxn>
                <a:cxn ang="0">
                  <a:pos x="11" y="59"/>
                </a:cxn>
                <a:cxn ang="0">
                  <a:pos x="34" y="29"/>
                </a:cxn>
                <a:cxn ang="0">
                  <a:pos x="69" y="7"/>
                </a:cxn>
                <a:cxn ang="0">
                  <a:pos x="104" y="0"/>
                </a:cxn>
                <a:cxn ang="0">
                  <a:pos x="1757" y="1"/>
                </a:cxn>
                <a:cxn ang="0">
                  <a:pos x="1797" y="11"/>
                </a:cxn>
                <a:cxn ang="0">
                  <a:pos x="1829" y="35"/>
                </a:cxn>
                <a:cxn ang="0">
                  <a:pos x="1850" y="69"/>
                </a:cxn>
                <a:cxn ang="0">
                  <a:pos x="1856" y="104"/>
                </a:cxn>
                <a:cxn ang="0">
                  <a:pos x="1856" y="429"/>
                </a:cxn>
                <a:cxn ang="0">
                  <a:pos x="1847" y="469"/>
                </a:cxn>
                <a:cxn ang="0">
                  <a:pos x="1823" y="502"/>
                </a:cxn>
                <a:cxn ang="0">
                  <a:pos x="1788" y="522"/>
                </a:cxn>
                <a:cxn ang="0">
                  <a:pos x="1752" y="528"/>
                </a:cxn>
                <a:cxn ang="0">
                  <a:pos x="100" y="528"/>
                </a:cxn>
                <a:cxn ang="0">
                  <a:pos x="60" y="518"/>
                </a:cxn>
                <a:cxn ang="0">
                  <a:pos x="29" y="495"/>
                </a:cxn>
                <a:cxn ang="0">
                  <a:pos x="7" y="460"/>
                </a:cxn>
                <a:cxn ang="0">
                  <a:pos x="0" y="424"/>
                </a:cxn>
                <a:cxn ang="0">
                  <a:pos x="48" y="424"/>
                </a:cxn>
                <a:cxn ang="0">
                  <a:pos x="54" y="451"/>
                </a:cxn>
                <a:cxn ang="0">
                  <a:pos x="68" y="468"/>
                </a:cxn>
                <a:cxn ang="0">
                  <a:pos x="87" y="479"/>
                </a:cxn>
                <a:cxn ang="0">
                  <a:pos x="109" y="481"/>
                </a:cxn>
                <a:cxn ang="0">
                  <a:pos x="1752" y="480"/>
                </a:cxn>
                <a:cxn ang="0">
                  <a:pos x="1779" y="475"/>
                </a:cxn>
                <a:cxn ang="0">
                  <a:pos x="1796" y="461"/>
                </a:cxn>
                <a:cxn ang="0">
                  <a:pos x="1806" y="442"/>
                </a:cxn>
                <a:cxn ang="0">
                  <a:pos x="1809" y="420"/>
                </a:cxn>
                <a:cxn ang="0">
                  <a:pos x="1808" y="104"/>
                </a:cxn>
                <a:cxn ang="0">
                  <a:pos x="1803" y="78"/>
                </a:cxn>
                <a:cxn ang="0">
                  <a:pos x="1790" y="62"/>
                </a:cxn>
                <a:cxn ang="0">
                  <a:pos x="1770" y="50"/>
                </a:cxn>
                <a:cxn ang="0">
                  <a:pos x="1748" y="48"/>
                </a:cxn>
                <a:cxn ang="0">
                  <a:pos x="104" y="48"/>
                </a:cxn>
                <a:cxn ang="0">
                  <a:pos x="78" y="54"/>
                </a:cxn>
                <a:cxn ang="0">
                  <a:pos x="62" y="68"/>
                </a:cxn>
                <a:cxn ang="0">
                  <a:pos x="50" y="87"/>
                </a:cxn>
                <a:cxn ang="0">
                  <a:pos x="48" y="109"/>
                </a:cxn>
                <a:cxn ang="0">
                  <a:pos x="48" y="424"/>
                </a:cxn>
              </a:cxnLst>
              <a:rect l="0" t="0" r="r" b="b"/>
              <a:pathLst>
                <a:path w="1856" h="528">
                  <a:moveTo>
                    <a:pt x="0" y="104"/>
                  </a:moveTo>
                  <a:cubicBezTo>
                    <a:pt x="0" y="103"/>
                    <a:pt x="1" y="101"/>
                    <a:pt x="1" y="100"/>
                  </a:cubicBezTo>
                  <a:lnTo>
                    <a:pt x="7" y="69"/>
                  </a:lnTo>
                  <a:cubicBezTo>
                    <a:pt x="8" y="65"/>
                    <a:pt x="9" y="62"/>
                    <a:pt x="11" y="59"/>
                  </a:cubicBezTo>
                  <a:lnTo>
                    <a:pt x="29" y="34"/>
                  </a:lnTo>
                  <a:cubicBezTo>
                    <a:pt x="30" y="32"/>
                    <a:pt x="32" y="31"/>
                    <a:pt x="34" y="29"/>
                  </a:cubicBezTo>
                  <a:lnTo>
                    <a:pt x="59" y="11"/>
                  </a:lnTo>
                  <a:cubicBezTo>
                    <a:pt x="62" y="9"/>
                    <a:pt x="65" y="8"/>
                    <a:pt x="69" y="7"/>
                  </a:cubicBezTo>
                  <a:lnTo>
                    <a:pt x="100" y="1"/>
                  </a:lnTo>
                  <a:cubicBezTo>
                    <a:pt x="101" y="1"/>
                    <a:pt x="103" y="0"/>
                    <a:pt x="104" y="0"/>
                  </a:cubicBezTo>
                  <a:lnTo>
                    <a:pt x="1752" y="0"/>
                  </a:lnTo>
                  <a:cubicBezTo>
                    <a:pt x="1754" y="0"/>
                    <a:pt x="1756" y="1"/>
                    <a:pt x="1757" y="1"/>
                  </a:cubicBezTo>
                  <a:lnTo>
                    <a:pt x="1788" y="7"/>
                  </a:lnTo>
                  <a:cubicBezTo>
                    <a:pt x="1791" y="8"/>
                    <a:pt x="1794" y="9"/>
                    <a:pt x="1797" y="11"/>
                  </a:cubicBezTo>
                  <a:lnTo>
                    <a:pt x="1823" y="29"/>
                  </a:lnTo>
                  <a:cubicBezTo>
                    <a:pt x="1826" y="30"/>
                    <a:pt x="1828" y="33"/>
                    <a:pt x="1829" y="35"/>
                  </a:cubicBezTo>
                  <a:lnTo>
                    <a:pt x="1846" y="60"/>
                  </a:lnTo>
                  <a:cubicBezTo>
                    <a:pt x="1848" y="63"/>
                    <a:pt x="1849" y="66"/>
                    <a:pt x="1850" y="69"/>
                  </a:cubicBezTo>
                  <a:lnTo>
                    <a:pt x="1856" y="100"/>
                  </a:lnTo>
                  <a:cubicBezTo>
                    <a:pt x="1856" y="101"/>
                    <a:pt x="1856" y="103"/>
                    <a:pt x="1856" y="104"/>
                  </a:cubicBezTo>
                  <a:lnTo>
                    <a:pt x="1856" y="424"/>
                  </a:lnTo>
                  <a:cubicBezTo>
                    <a:pt x="1856" y="426"/>
                    <a:pt x="1856" y="428"/>
                    <a:pt x="1856" y="429"/>
                  </a:cubicBezTo>
                  <a:lnTo>
                    <a:pt x="1850" y="460"/>
                  </a:lnTo>
                  <a:cubicBezTo>
                    <a:pt x="1849" y="463"/>
                    <a:pt x="1848" y="466"/>
                    <a:pt x="1847" y="469"/>
                  </a:cubicBezTo>
                  <a:lnTo>
                    <a:pt x="1830" y="495"/>
                  </a:lnTo>
                  <a:cubicBezTo>
                    <a:pt x="1828" y="497"/>
                    <a:pt x="1825" y="500"/>
                    <a:pt x="1823" y="502"/>
                  </a:cubicBezTo>
                  <a:lnTo>
                    <a:pt x="1797" y="519"/>
                  </a:lnTo>
                  <a:cubicBezTo>
                    <a:pt x="1794" y="520"/>
                    <a:pt x="1791" y="521"/>
                    <a:pt x="1788" y="522"/>
                  </a:cubicBezTo>
                  <a:lnTo>
                    <a:pt x="1757" y="528"/>
                  </a:lnTo>
                  <a:cubicBezTo>
                    <a:pt x="1756" y="528"/>
                    <a:pt x="1754" y="528"/>
                    <a:pt x="1752" y="528"/>
                  </a:cubicBezTo>
                  <a:lnTo>
                    <a:pt x="104" y="528"/>
                  </a:lnTo>
                  <a:cubicBezTo>
                    <a:pt x="103" y="528"/>
                    <a:pt x="101" y="528"/>
                    <a:pt x="100" y="528"/>
                  </a:cubicBezTo>
                  <a:lnTo>
                    <a:pt x="69" y="522"/>
                  </a:lnTo>
                  <a:cubicBezTo>
                    <a:pt x="66" y="521"/>
                    <a:pt x="63" y="520"/>
                    <a:pt x="60" y="518"/>
                  </a:cubicBezTo>
                  <a:lnTo>
                    <a:pt x="35" y="501"/>
                  </a:lnTo>
                  <a:cubicBezTo>
                    <a:pt x="33" y="500"/>
                    <a:pt x="30" y="498"/>
                    <a:pt x="29" y="495"/>
                  </a:cubicBezTo>
                  <a:lnTo>
                    <a:pt x="11" y="469"/>
                  </a:lnTo>
                  <a:cubicBezTo>
                    <a:pt x="9" y="466"/>
                    <a:pt x="8" y="463"/>
                    <a:pt x="7" y="460"/>
                  </a:cubicBezTo>
                  <a:lnTo>
                    <a:pt x="1" y="429"/>
                  </a:lnTo>
                  <a:cubicBezTo>
                    <a:pt x="1" y="428"/>
                    <a:pt x="0" y="426"/>
                    <a:pt x="0" y="424"/>
                  </a:cubicBezTo>
                  <a:lnTo>
                    <a:pt x="0" y="104"/>
                  </a:lnTo>
                  <a:close/>
                  <a:moveTo>
                    <a:pt x="48" y="424"/>
                  </a:moveTo>
                  <a:lnTo>
                    <a:pt x="48" y="420"/>
                  </a:lnTo>
                  <a:lnTo>
                    <a:pt x="54" y="451"/>
                  </a:lnTo>
                  <a:lnTo>
                    <a:pt x="50" y="442"/>
                  </a:lnTo>
                  <a:lnTo>
                    <a:pt x="68" y="468"/>
                  </a:lnTo>
                  <a:lnTo>
                    <a:pt x="62" y="462"/>
                  </a:lnTo>
                  <a:lnTo>
                    <a:pt x="87" y="479"/>
                  </a:lnTo>
                  <a:lnTo>
                    <a:pt x="78" y="475"/>
                  </a:lnTo>
                  <a:lnTo>
                    <a:pt x="109" y="481"/>
                  </a:lnTo>
                  <a:lnTo>
                    <a:pt x="104" y="480"/>
                  </a:lnTo>
                  <a:lnTo>
                    <a:pt x="1752" y="480"/>
                  </a:lnTo>
                  <a:lnTo>
                    <a:pt x="1748" y="481"/>
                  </a:lnTo>
                  <a:lnTo>
                    <a:pt x="1779" y="475"/>
                  </a:lnTo>
                  <a:lnTo>
                    <a:pt x="1770" y="478"/>
                  </a:lnTo>
                  <a:lnTo>
                    <a:pt x="1796" y="461"/>
                  </a:lnTo>
                  <a:lnTo>
                    <a:pt x="1789" y="468"/>
                  </a:lnTo>
                  <a:lnTo>
                    <a:pt x="1806" y="442"/>
                  </a:lnTo>
                  <a:lnTo>
                    <a:pt x="1803" y="451"/>
                  </a:lnTo>
                  <a:lnTo>
                    <a:pt x="1809" y="420"/>
                  </a:lnTo>
                  <a:lnTo>
                    <a:pt x="1808" y="424"/>
                  </a:lnTo>
                  <a:lnTo>
                    <a:pt x="1808" y="104"/>
                  </a:lnTo>
                  <a:lnTo>
                    <a:pt x="1809" y="109"/>
                  </a:lnTo>
                  <a:lnTo>
                    <a:pt x="1803" y="78"/>
                  </a:lnTo>
                  <a:lnTo>
                    <a:pt x="1807" y="87"/>
                  </a:lnTo>
                  <a:lnTo>
                    <a:pt x="1790" y="62"/>
                  </a:lnTo>
                  <a:lnTo>
                    <a:pt x="1796" y="68"/>
                  </a:lnTo>
                  <a:lnTo>
                    <a:pt x="1770" y="50"/>
                  </a:lnTo>
                  <a:lnTo>
                    <a:pt x="1779" y="54"/>
                  </a:lnTo>
                  <a:lnTo>
                    <a:pt x="1748" y="48"/>
                  </a:lnTo>
                  <a:lnTo>
                    <a:pt x="1752" y="48"/>
                  </a:lnTo>
                  <a:lnTo>
                    <a:pt x="104" y="48"/>
                  </a:lnTo>
                  <a:lnTo>
                    <a:pt x="109" y="48"/>
                  </a:lnTo>
                  <a:lnTo>
                    <a:pt x="78" y="54"/>
                  </a:lnTo>
                  <a:lnTo>
                    <a:pt x="87" y="50"/>
                  </a:lnTo>
                  <a:lnTo>
                    <a:pt x="62" y="68"/>
                  </a:lnTo>
                  <a:lnTo>
                    <a:pt x="68" y="62"/>
                  </a:lnTo>
                  <a:lnTo>
                    <a:pt x="50" y="87"/>
                  </a:lnTo>
                  <a:lnTo>
                    <a:pt x="54" y="78"/>
                  </a:lnTo>
                  <a:lnTo>
                    <a:pt x="48" y="109"/>
                  </a:lnTo>
                  <a:lnTo>
                    <a:pt x="48" y="104"/>
                  </a:lnTo>
                  <a:lnTo>
                    <a:pt x="48" y="424"/>
                  </a:lnTo>
                  <a:close/>
                </a:path>
              </a:pathLst>
            </a:custGeom>
            <a:solidFill>
              <a:srgbClr val="0070C0"/>
            </a:solidFill>
            <a:ln w="1"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23" name="Rectangle 43"/>
            <p:cNvSpPr>
              <a:spLocks noChangeArrowheads="1"/>
            </p:cNvSpPr>
            <p:nvPr/>
          </p:nvSpPr>
          <p:spPr bwMode="auto">
            <a:xfrm>
              <a:off x="6991" y="97"/>
              <a:ext cx="815" cy="3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600" b="1" i="0" u="none" strike="noStrike" cap="none" normalizeH="0" baseline="0" smtClean="0">
                  <a:ln>
                    <a:noFill/>
                  </a:ln>
                  <a:solidFill>
                    <a:srgbClr val="006600"/>
                  </a:solidFill>
                  <a:effectLst/>
                  <a:latin typeface="Trebuchet MS" pitchFamily="34" charset="0"/>
                  <a:ea typeface="SimSun" pitchFamily="2" charset="-122"/>
                  <a:cs typeface="Arial" pitchFamily="34" charset="0"/>
                </a:rPr>
                <a:t>Disposal</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pic>
          <p:nvPicPr>
            <p:cNvPr id="430124" name="Picture 44"/>
            <p:cNvPicPr>
              <a:picLocks noChangeAspect="1" noChangeArrowheads="1"/>
            </p:cNvPicPr>
            <p:nvPr/>
          </p:nvPicPr>
          <p:blipFill>
            <a:blip r:embed="rId4"/>
            <a:srcRect/>
            <a:stretch>
              <a:fillRect/>
            </a:stretch>
          </p:blipFill>
          <p:spPr bwMode="auto">
            <a:xfrm>
              <a:off x="1461" y="1210"/>
              <a:ext cx="351" cy="359"/>
            </a:xfrm>
            <a:prstGeom prst="rect">
              <a:avLst/>
            </a:prstGeom>
            <a:noFill/>
            <a:ln w="9525">
              <a:noFill/>
              <a:miter lim="800000"/>
              <a:headEnd/>
              <a:tailEnd/>
            </a:ln>
          </p:spPr>
        </p:pic>
        <p:pic>
          <p:nvPicPr>
            <p:cNvPr id="430125" name="Picture 45"/>
            <p:cNvPicPr>
              <a:picLocks noChangeAspect="1" noChangeArrowheads="1"/>
            </p:cNvPicPr>
            <p:nvPr/>
          </p:nvPicPr>
          <p:blipFill>
            <a:blip r:embed="rId5"/>
            <a:srcRect/>
            <a:stretch>
              <a:fillRect/>
            </a:stretch>
          </p:blipFill>
          <p:spPr bwMode="auto">
            <a:xfrm>
              <a:off x="1461" y="1210"/>
              <a:ext cx="351" cy="359"/>
            </a:xfrm>
            <a:prstGeom prst="rect">
              <a:avLst/>
            </a:prstGeom>
            <a:noFill/>
            <a:ln w="9525">
              <a:noFill/>
              <a:miter lim="800000"/>
              <a:headEnd/>
              <a:tailEnd/>
            </a:ln>
          </p:spPr>
        </p:pic>
        <p:pic>
          <p:nvPicPr>
            <p:cNvPr id="430126" name="Picture 46"/>
            <p:cNvPicPr>
              <a:picLocks noChangeAspect="1" noChangeArrowheads="1"/>
            </p:cNvPicPr>
            <p:nvPr/>
          </p:nvPicPr>
          <p:blipFill>
            <a:blip r:embed="rId6"/>
            <a:srcRect/>
            <a:stretch>
              <a:fillRect/>
            </a:stretch>
          </p:blipFill>
          <p:spPr bwMode="auto">
            <a:xfrm>
              <a:off x="1461" y="1477"/>
              <a:ext cx="351" cy="359"/>
            </a:xfrm>
            <a:prstGeom prst="rect">
              <a:avLst/>
            </a:prstGeom>
            <a:noFill/>
            <a:ln w="9525">
              <a:noFill/>
              <a:miter lim="800000"/>
              <a:headEnd/>
              <a:tailEnd/>
            </a:ln>
          </p:spPr>
        </p:pic>
        <p:pic>
          <p:nvPicPr>
            <p:cNvPr id="430127" name="Picture 47"/>
            <p:cNvPicPr>
              <a:picLocks noChangeAspect="1" noChangeArrowheads="1"/>
            </p:cNvPicPr>
            <p:nvPr/>
          </p:nvPicPr>
          <p:blipFill>
            <a:blip r:embed="rId7"/>
            <a:srcRect/>
            <a:stretch>
              <a:fillRect/>
            </a:stretch>
          </p:blipFill>
          <p:spPr bwMode="auto">
            <a:xfrm>
              <a:off x="1461" y="1477"/>
              <a:ext cx="351" cy="359"/>
            </a:xfrm>
            <a:prstGeom prst="rect">
              <a:avLst/>
            </a:prstGeom>
            <a:noFill/>
            <a:ln w="9525">
              <a:noFill/>
              <a:miter lim="800000"/>
              <a:headEnd/>
              <a:tailEnd/>
            </a:ln>
          </p:spPr>
        </p:pic>
        <p:pic>
          <p:nvPicPr>
            <p:cNvPr id="430128" name="Picture 48"/>
            <p:cNvPicPr>
              <a:picLocks noChangeAspect="1" noChangeArrowheads="1"/>
            </p:cNvPicPr>
            <p:nvPr/>
          </p:nvPicPr>
          <p:blipFill>
            <a:blip r:embed="rId8"/>
            <a:srcRect/>
            <a:stretch>
              <a:fillRect/>
            </a:stretch>
          </p:blipFill>
          <p:spPr bwMode="auto">
            <a:xfrm>
              <a:off x="1803" y="1210"/>
              <a:ext cx="351" cy="359"/>
            </a:xfrm>
            <a:prstGeom prst="rect">
              <a:avLst/>
            </a:prstGeom>
            <a:noFill/>
            <a:ln w="9525">
              <a:noFill/>
              <a:miter lim="800000"/>
              <a:headEnd/>
              <a:tailEnd/>
            </a:ln>
          </p:spPr>
        </p:pic>
        <p:pic>
          <p:nvPicPr>
            <p:cNvPr id="430129" name="Picture 49"/>
            <p:cNvPicPr>
              <a:picLocks noChangeAspect="1" noChangeArrowheads="1"/>
            </p:cNvPicPr>
            <p:nvPr/>
          </p:nvPicPr>
          <p:blipFill>
            <a:blip r:embed="rId9"/>
            <a:srcRect/>
            <a:stretch>
              <a:fillRect/>
            </a:stretch>
          </p:blipFill>
          <p:spPr bwMode="auto">
            <a:xfrm>
              <a:off x="1803" y="1210"/>
              <a:ext cx="351" cy="359"/>
            </a:xfrm>
            <a:prstGeom prst="rect">
              <a:avLst/>
            </a:prstGeom>
            <a:noFill/>
            <a:ln w="9525">
              <a:noFill/>
              <a:miter lim="800000"/>
              <a:headEnd/>
              <a:tailEnd/>
            </a:ln>
          </p:spPr>
        </p:pic>
        <p:pic>
          <p:nvPicPr>
            <p:cNvPr id="430130" name="Picture 50"/>
            <p:cNvPicPr>
              <a:picLocks noChangeAspect="1" noChangeArrowheads="1"/>
            </p:cNvPicPr>
            <p:nvPr/>
          </p:nvPicPr>
          <p:blipFill>
            <a:blip r:embed="rId10"/>
            <a:srcRect/>
            <a:stretch>
              <a:fillRect/>
            </a:stretch>
          </p:blipFill>
          <p:spPr bwMode="auto">
            <a:xfrm>
              <a:off x="2144" y="1219"/>
              <a:ext cx="351" cy="368"/>
            </a:xfrm>
            <a:prstGeom prst="rect">
              <a:avLst/>
            </a:prstGeom>
            <a:noFill/>
            <a:ln w="9525">
              <a:noFill/>
              <a:miter lim="800000"/>
              <a:headEnd/>
              <a:tailEnd/>
            </a:ln>
          </p:spPr>
        </p:pic>
        <p:pic>
          <p:nvPicPr>
            <p:cNvPr id="430131" name="Picture 51"/>
            <p:cNvPicPr>
              <a:picLocks noChangeAspect="1" noChangeArrowheads="1"/>
            </p:cNvPicPr>
            <p:nvPr/>
          </p:nvPicPr>
          <p:blipFill>
            <a:blip r:embed="rId11"/>
            <a:srcRect/>
            <a:stretch>
              <a:fillRect/>
            </a:stretch>
          </p:blipFill>
          <p:spPr bwMode="auto">
            <a:xfrm>
              <a:off x="2144" y="1219"/>
              <a:ext cx="351" cy="368"/>
            </a:xfrm>
            <a:prstGeom prst="rect">
              <a:avLst/>
            </a:prstGeom>
            <a:noFill/>
            <a:ln w="9525">
              <a:noFill/>
              <a:miter lim="800000"/>
              <a:headEnd/>
              <a:tailEnd/>
            </a:ln>
          </p:spPr>
        </p:pic>
        <p:pic>
          <p:nvPicPr>
            <p:cNvPr id="430132" name="Picture 52"/>
            <p:cNvPicPr>
              <a:picLocks noChangeAspect="1" noChangeArrowheads="1"/>
            </p:cNvPicPr>
            <p:nvPr/>
          </p:nvPicPr>
          <p:blipFill>
            <a:blip r:embed="rId12"/>
            <a:srcRect/>
            <a:stretch>
              <a:fillRect/>
            </a:stretch>
          </p:blipFill>
          <p:spPr bwMode="auto">
            <a:xfrm>
              <a:off x="2514" y="1210"/>
              <a:ext cx="350" cy="359"/>
            </a:xfrm>
            <a:prstGeom prst="rect">
              <a:avLst/>
            </a:prstGeom>
            <a:noFill/>
            <a:ln w="9525">
              <a:noFill/>
              <a:miter lim="800000"/>
              <a:headEnd/>
              <a:tailEnd/>
            </a:ln>
          </p:spPr>
        </p:pic>
        <p:pic>
          <p:nvPicPr>
            <p:cNvPr id="430133" name="Picture 53"/>
            <p:cNvPicPr>
              <a:picLocks noChangeAspect="1" noChangeArrowheads="1"/>
            </p:cNvPicPr>
            <p:nvPr/>
          </p:nvPicPr>
          <p:blipFill>
            <a:blip r:embed="rId13"/>
            <a:srcRect/>
            <a:stretch>
              <a:fillRect/>
            </a:stretch>
          </p:blipFill>
          <p:spPr bwMode="auto">
            <a:xfrm>
              <a:off x="2514" y="1210"/>
              <a:ext cx="350" cy="359"/>
            </a:xfrm>
            <a:prstGeom prst="rect">
              <a:avLst/>
            </a:prstGeom>
            <a:noFill/>
            <a:ln w="9525">
              <a:noFill/>
              <a:miter lim="800000"/>
              <a:headEnd/>
              <a:tailEnd/>
            </a:ln>
          </p:spPr>
        </p:pic>
        <p:pic>
          <p:nvPicPr>
            <p:cNvPr id="430134" name="Picture 54"/>
            <p:cNvPicPr>
              <a:picLocks noChangeAspect="1" noChangeArrowheads="1"/>
            </p:cNvPicPr>
            <p:nvPr/>
          </p:nvPicPr>
          <p:blipFill>
            <a:blip r:embed="rId14"/>
            <a:srcRect/>
            <a:stretch>
              <a:fillRect/>
            </a:stretch>
          </p:blipFill>
          <p:spPr bwMode="auto">
            <a:xfrm>
              <a:off x="12" y="2112"/>
              <a:ext cx="360" cy="359"/>
            </a:xfrm>
            <a:prstGeom prst="rect">
              <a:avLst/>
            </a:prstGeom>
            <a:noFill/>
            <a:ln w="9525">
              <a:noFill/>
              <a:miter lim="800000"/>
              <a:headEnd/>
              <a:tailEnd/>
            </a:ln>
          </p:spPr>
        </p:pic>
        <p:pic>
          <p:nvPicPr>
            <p:cNvPr id="430135" name="Picture 55"/>
            <p:cNvPicPr>
              <a:picLocks noChangeAspect="1" noChangeArrowheads="1"/>
            </p:cNvPicPr>
            <p:nvPr/>
          </p:nvPicPr>
          <p:blipFill>
            <a:blip r:embed="rId15"/>
            <a:srcRect/>
            <a:stretch>
              <a:fillRect/>
            </a:stretch>
          </p:blipFill>
          <p:spPr bwMode="auto">
            <a:xfrm>
              <a:off x="12" y="2112"/>
              <a:ext cx="360" cy="359"/>
            </a:xfrm>
            <a:prstGeom prst="rect">
              <a:avLst/>
            </a:prstGeom>
            <a:noFill/>
            <a:ln w="9525">
              <a:noFill/>
              <a:miter lim="800000"/>
              <a:headEnd/>
              <a:tailEnd/>
            </a:ln>
          </p:spPr>
        </p:pic>
        <p:sp>
          <p:nvSpPr>
            <p:cNvPr id="430136" name="Rectangle 56"/>
            <p:cNvSpPr>
              <a:spLocks noChangeArrowheads="1"/>
            </p:cNvSpPr>
            <p:nvPr/>
          </p:nvSpPr>
          <p:spPr bwMode="auto">
            <a:xfrm>
              <a:off x="140" y="2192"/>
              <a:ext cx="82"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Energifor</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37" name="Rectangle 57"/>
            <p:cNvSpPr>
              <a:spLocks noChangeArrowheads="1"/>
            </p:cNvSpPr>
            <p:nvPr/>
          </p:nvSpPr>
          <p:spPr bwMode="auto">
            <a:xfrm>
              <a:off x="158" y="2220"/>
              <a:ext cx="41"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brug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38" name="Rectangle 58"/>
            <p:cNvSpPr>
              <a:spLocks noChangeArrowheads="1"/>
            </p:cNvSpPr>
            <p:nvPr/>
          </p:nvSpPr>
          <p:spPr bwMode="auto">
            <a:xfrm>
              <a:off x="149" y="2247"/>
              <a:ext cx="52"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under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39" name="Rectangle 59"/>
            <p:cNvSpPr>
              <a:spLocks noChangeArrowheads="1"/>
            </p:cNvSpPr>
            <p:nvPr/>
          </p:nvSpPr>
          <p:spPr bwMode="auto">
            <a:xfrm>
              <a:off x="140" y="2274"/>
              <a:ext cx="67"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produkt</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40" name="Rectangle 60"/>
            <p:cNvSpPr>
              <a:spLocks noChangeArrowheads="1"/>
            </p:cNvSpPr>
            <p:nvPr/>
          </p:nvSpPr>
          <p:spPr bwMode="auto">
            <a:xfrm>
              <a:off x="241" y="2274"/>
              <a:ext cx="7"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41" name="Rectangle 61"/>
            <p:cNvSpPr>
              <a:spLocks noChangeArrowheads="1"/>
            </p:cNvSpPr>
            <p:nvPr/>
          </p:nvSpPr>
          <p:spPr bwMode="auto">
            <a:xfrm>
              <a:off x="140" y="2303"/>
              <a:ext cx="78"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udvikling</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pic>
          <p:nvPicPr>
            <p:cNvPr id="430142" name="Picture 62"/>
            <p:cNvPicPr>
              <a:picLocks noChangeAspect="1" noChangeArrowheads="1"/>
            </p:cNvPicPr>
            <p:nvPr/>
          </p:nvPicPr>
          <p:blipFill>
            <a:blip r:embed="rId16"/>
            <a:srcRect/>
            <a:stretch>
              <a:fillRect/>
            </a:stretch>
          </p:blipFill>
          <p:spPr bwMode="auto">
            <a:xfrm>
              <a:off x="2181" y="1504"/>
              <a:ext cx="351" cy="360"/>
            </a:xfrm>
            <a:prstGeom prst="rect">
              <a:avLst/>
            </a:prstGeom>
            <a:noFill/>
            <a:ln w="9525">
              <a:noFill/>
              <a:miter lim="800000"/>
              <a:headEnd/>
              <a:tailEnd/>
            </a:ln>
          </p:spPr>
        </p:pic>
        <p:pic>
          <p:nvPicPr>
            <p:cNvPr id="430143" name="Picture 63"/>
            <p:cNvPicPr>
              <a:picLocks noChangeAspect="1" noChangeArrowheads="1"/>
            </p:cNvPicPr>
            <p:nvPr/>
          </p:nvPicPr>
          <p:blipFill>
            <a:blip r:embed="rId17"/>
            <a:srcRect/>
            <a:stretch>
              <a:fillRect/>
            </a:stretch>
          </p:blipFill>
          <p:spPr bwMode="auto">
            <a:xfrm>
              <a:off x="2181" y="1504"/>
              <a:ext cx="351" cy="360"/>
            </a:xfrm>
            <a:prstGeom prst="rect">
              <a:avLst/>
            </a:prstGeom>
            <a:noFill/>
            <a:ln w="9525">
              <a:noFill/>
              <a:miter lim="800000"/>
              <a:headEnd/>
              <a:tailEnd/>
            </a:ln>
          </p:spPr>
        </p:pic>
        <p:sp>
          <p:nvSpPr>
            <p:cNvPr id="430144" name="Rectangle 64"/>
            <p:cNvSpPr>
              <a:spLocks noChangeArrowheads="1"/>
            </p:cNvSpPr>
            <p:nvPr/>
          </p:nvSpPr>
          <p:spPr bwMode="auto">
            <a:xfrm>
              <a:off x="2303" y="1562"/>
              <a:ext cx="93"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Reduceret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45" name="Rectangle 65"/>
            <p:cNvSpPr>
              <a:spLocks noChangeArrowheads="1"/>
            </p:cNvSpPr>
            <p:nvPr/>
          </p:nvSpPr>
          <p:spPr bwMode="auto">
            <a:xfrm>
              <a:off x="2303" y="1590"/>
              <a:ext cx="86"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forbrug af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46" name="Rectangle 66"/>
            <p:cNvSpPr>
              <a:spLocks noChangeArrowheads="1"/>
            </p:cNvSpPr>
            <p:nvPr/>
          </p:nvSpPr>
          <p:spPr bwMode="auto">
            <a:xfrm>
              <a:off x="2303" y="1617"/>
              <a:ext cx="88"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Cu og Fe.</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47" name="Rectangle 67"/>
            <p:cNvSpPr>
              <a:spLocks noChangeArrowheads="1"/>
            </p:cNvSpPr>
            <p:nvPr/>
          </p:nvSpPr>
          <p:spPr bwMode="auto">
            <a:xfrm>
              <a:off x="2303" y="1644"/>
              <a:ext cx="107"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Men brug af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48" name="Rectangle 68"/>
            <p:cNvSpPr>
              <a:spLocks noChangeArrowheads="1"/>
            </p:cNvSpPr>
            <p:nvPr/>
          </p:nvSpPr>
          <p:spPr bwMode="auto">
            <a:xfrm>
              <a:off x="2321" y="1673"/>
              <a:ext cx="57"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Ncl og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49" name="Rectangle 69"/>
            <p:cNvSpPr>
              <a:spLocks noChangeArrowheads="1"/>
            </p:cNvSpPr>
            <p:nvPr/>
          </p:nvSpPr>
          <p:spPr bwMode="auto">
            <a:xfrm>
              <a:off x="2303" y="1709"/>
              <a:ext cx="86"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elektronik</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50" name="Freeform 70"/>
            <p:cNvSpPr>
              <a:spLocks noEditPoints="1"/>
            </p:cNvSpPr>
            <p:nvPr/>
          </p:nvSpPr>
          <p:spPr bwMode="auto">
            <a:xfrm>
              <a:off x="2629" y="1339"/>
              <a:ext cx="42" cy="8"/>
            </a:xfrm>
            <a:custGeom>
              <a:avLst/>
              <a:gdLst/>
              <a:ahLst/>
              <a:cxnLst>
                <a:cxn ang="0">
                  <a:pos x="2" y="8"/>
                </a:cxn>
                <a:cxn ang="0">
                  <a:pos x="4" y="11"/>
                </a:cxn>
                <a:cxn ang="0">
                  <a:pos x="6" y="8"/>
                </a:cxn>
                <a:cxn ang="0">
                  <a:pos x="4" y="6"/>
                </a:cxn>
                <a:cxn ang="0">
                  <a:pos x="4" y="5"/>
                </a:cxn>
                <a:cxn ang="0">
                  <a:pos x="5" y="5"/>
                </a:cxn>
                <a:cxn ang="0">
                  <a:pos x="6" y="2"/>
                </a:cxn>
                <a:cxn ang="0">
                  <a:pos x="3" y="2"/>
                </a:cxn>
                <a:cxn ang="0">
                  <a:pos x="1" y="3"/>
                </a:cxn>
                <a:cxn ang="0">
                  <a:pos x="4" y="0"/>
                </a:cxn>
                <a:cxn ang="0">
                  <a:pos x="7" y="2"/>
                </a:cxn>
                <a:cxn ang="0">
                  <a:pos x="7" y="5"/>
                </a:cxn>
                <a:cxn ang="0">
                  <a:pos x="7" y="7"/>
                </a:cxn>
                <a:cxn ang="0">
                  <a:pos x="7" y="11"/>
                </a:cxn>
                <a:cxn ang="0">
                  <a:pos x="1" y="11"/>
                </a:cxn>
                <a:cxn ang="0">
                  <a:pos x="24" y="11"/>
                </a:cxn>
                <a:cxn ang="0">
                  <a:pos x="16" y="12"/>
                </a:cxn>
                <a:cxn ang="0">
                  <a:pos x="17" y="10"/>
                </a:cxn>
                <a:cxn ang="0">
                  <a:pos x="22" y="6"/>
                </a:cxn>
                <a:cxn ang="0">
                  <a:pos x="22" y="3"/>
                </a:cxn>
                <a:cxn ang="0">
                  <a:pos x="19" y="3"/>
                </a:cxn>
                <a:cxn ang="0">
                  <a:pos x="17" y="4"/>
                </a:cxn>
                <a:cxn ang="0">
                  <a:pos x="21" y="1"/>
                </a:cxn>
                <a:cxn ang="0">
                  <a:pos x="24" y="4"/>
                </a:cxn>
                <a:cxn ang="0">
                  <a:pos x="23" y="7"/>
                </a:cxn>
                <a:cxn ang="0">
                  <a:pos x="19" y="10"/>
                </a:cxn>
                <a:cxn ang="0">
                  <a:pos x="24" y="11"/>
                </a:cxn>
                <a:cxn ang="0">
                  <a:pos x="35" y="1"/>
                </a:cxn>
                <a:cxn ang="0">
                  <a:pos x="33" y="13"/>
                </a:cxn>
                <a:cxn ang="0">
                  <a:pos x="53" y="14"/>
                </a:cxn>
                <a:cxn ang="0">
                  <a:pos x="48" y="11"/>
                </a:cxn>
                <a:cxn ang="0">
                  <a:pos x="54" y="2"/>
                </a:cxn>
                <a:cxn ang="0">
                  <a:pos x="54" y="10"/>
                </a:cxn>
                <a:cxn ang="0">
                  <a:pos x="56" y="11"/>
                </a:cxn>
                <a:cxn ang="0">
                  <a:pos x="54" y="14"/>
                </a:cxn>
                <a:cxn ang="0">
                  <a:pos x="53" y="10"/>
                </a:cxn>
                <a:cxn ang="0">
                  <a:pos x="49" y="10"/>
                </a:cxn>
                <a:cxn ang="0">
                  <a:pos x="64" y="9"/>
                </a:cxn>
                <a:cxn ang="0">
                  <a:pos x="66" y="4"/>
                </a:cxn>
                <a:cxn ang="0">
                  <a:pos x="70" y="3"/>
                </a:cxn>
                <a:cxn ang="0">
                  <a:pos x="72" y="6"/>
                </a:cxn>
                <a:cxn ang="0">
                  <a:pos x="71" y="12"/>
                </a:cxn>
                <a:cxn ang="0">
                  <a:pos x="68" y="15"/>
                </a:cxn>
                <a:cxn ang="0">
                  <a:pos x="64" y="9"/>
                </a:cxn>
                <a:cxn ang="0">
                  <a:pos x="66" y="13"/>
                </a:cxn>
                <a:cxn ang="0">
                  <a:pos x="70" y="13"/>
                </a:cxn>
                <a:cxn ang="0">
                  <a:pos x="70" y="5"/>
                </a:cxn>
                <a:cxn ang="0">
                  <a:pos x="67" y="5"/>
                </a:cxn>
              </a:cxnLst>
              <a:rect l="0" t="0" r="r" b="b"/>
              <a:pathLst>
                <a:path w="72" h="15">
                  <a:moveTo>
                    <a:pt x="0" y="8"/>
                  </a:moveTo>
                  <a:lnTo>
                    <a:pt x="2" y="8"/>
                  </a:lnTo>
                  <a:cubicBezTo>
                    <a:pt x="2" y="9"/>
                    <a:pt x="2" y="10"/>
                    <a:pt x="3" y="10"/>
                  </a:cubicBezTo>
                  <a:cubicBezTo>
                    <a:pt x="3" y="10"/>
                    <a:pt x="3" y="11"/>
                    <a:pt x="4" y="11"/>
                  </a:cubicBezTo>
                  <a:cubicBezTo>
                    <a:pt x="5" y="11"/>
                    <a:pt x="5" y="11"/>
                    <a:pt x="6" y="10"/>
                  </a:cubicBezTo>
                  <a:cubicBezTo>
                    <a:pt x="6" y="10"/>
                    <a:pt x="6" y="9"/>
                    <a:pt x="6" y="8"/>
                  </a:cubicBezTo>
                  <a:cubicBezTo>
                    <a:pt x="6" y="8"/>
                    <a:pt x="6" y="7"/>
                    <a:pt x="6" y="7"/>
                  </a:cubicBezTo>
                  <a:cubicBezTo>
                    <a:pt x="5" y="6"/>
                    <a:pt x="5" y="6"/>
                    <a:pt x="4" y="6"/>
                  </a:cubicBezTo>
                  <a:cubicBezTo>
                    <a:pt x="4" y="6"/>
                    <a:pt x="4" y="6"/>
                    <a:pt x="3" y="6"/>
                  </a:cubicBezTo>
                  <a:lnTo>
                    <a:pt x="4" y="5"/>
                  </a:lnTo>
                  <a:cubicBezTo>
                    <a:pt x="4" y="5"/>
                    <a:pt x="4" y="5"/>
                    <a:pt x="4" y="5"/>
                  </a:cubicBezTo>
                  <a:cubicBezTo>
                    <a:pt x="4" y="5"/>
                    <a:pt x="5" y="5"/>
                    <a:pt x="5" y="5"/>
                  </a:cubicBezTo>
                  <a:cubicBezTo>
                    <a:pt x="6" y="4"/>
                    <a:pt x="6" y="4"/>
                    <a:pt x="6" y="3"/>
                  </a:cubicBezTo>
                  <a:cubicBezTo>
                    <a:pt x="6" y="3"/>
                    <a:pt x="6" y="2"/>
                    <a:pt x="6" y="2"/>
                  </a:cubicBezTo>
                  <a:cubicBezTo>
                    <a:pt x="5" y="2"/>
                    <a:pt x="5" y="1"/>
                    <a:pt x="4" y="1"/>
                  </a:cubicBezTo>
                  <a:cubicBezTo>
                    <a:pt x="4" y="1"/>
                    <a:pt x="3" y="1"/>
                    <a:pt x="3" y="2"/>
                  </a:cubicBezTo>
                  <a:cubicBezTo>
                    <a:pt x="3" y="2"/>
                    <a:pt x="2" y="3"/>
                    <a:pt x="2" y="3"/>
                  </a:cubicBezTo>
                  <a:lnTo>
                    <a:pt x="1" y="3"/>
                  </a:lnTo>
                  <a:cubicBezTo>
                    <a:pt x="1" y="2"/>
                    <a:pt x="1" y="1"/>
                    <a:pt x="2" y="1"/>
                  </a:cubicBezTo>
                  <a:cubicBezTo>
                    <a:pt x="3" y="0"/>
                    <a:pt x="3" y="0"/>
                    <a:pt x="4" y="0"/>
                  </a:cubicBezTo>
                  <a:cubicBezTo>
                    <a:pt x="5" y="0"/>
                    <a:pt x="6" y="0"/>
                    <a:pt x="6" y="1"/>
                  </a:cubicBezTo>
                  <a:cubicBezTo>
                    <a:pt x="7" y="1"/>
                    <a:pt x="7" y="1"/>
                    <a:pt x="7" y="2"/>
                  </a:cubicBezTo>
                  <a:cubicBezTo>
                    <a:pt x="8" y="2"/>
                    <a:pt x="8" y="3"/>
                    <a:pt x="8" y="3"/>
                  </a:cubicBezTo>
                  <a:cubicBezTo>
                    <a:pt x="8" y="4"/>
                    <a:pt x="7" y="4"/>
                    <a:pt x="7" y="5"/>
                  </a:cubicBezTo>
                  <a:cubicBezTo>
                    <a:pt x="7" y="5"/>
                    <a:pt x="6" y="5"/>
                    <a:pt x="6" y="6"/>
                  </a:cubicBezTo>
                  <a:cubicBezTo>
                    <a:pt x="7" y="6"/>
                    <a:pt x="7" y="6"/>
                    <a:pt x="7" y="7"/>
                  </a:cubicBezTo>
                  <a:cubicBezTo>
                    <a:pt x="8" y="7"/>
                    <a:pt x="8" y="8"/>
                    <a:pt x="8" y="8"/>
                  </a:cubicBezTo>
                  <a:cubicBezTo>
                    <a:pt x="8" y="9"/>
                    <a:pt x="7" y="10"/>
                    <a:pt x="7" y="11"/>
                  </a:cubicBezTo>
                  <a:cubicBezTo>
                    <a:pt x="6" y="12"/>
                    <a:pt x="5" y="12"/>
                    <a:pt x="4" y="12"/>
                  </a:cubicBezTo>
                  <a:cubicBezTo>
                    <a:pt x="3" y="12"/>
                    <a:pt x="2" y="11"/>
                    <a:pt x="1" y="11"/>
                  </a:cubicBezTo>
                  <a:cubicBezTo>
                    <a:pt x="1" y="10"/>
                    <a:pt x="0" y="9"/>
                    <a:pt x="0" y="8"/>
                  </a:cubicBezTo>
                  <a:close/>
                  <a:moveTo>
                    <a:pt x="24" y="11"/>
                  </a:moveTo>
                  <a:lnTo>
                    <a:pt x="24" y="13"/>
                  </a:lnTo>
                  <a:lnTo>
                    <a:pt x="16" y="12"/>
                  </a:lnTo>
                  <a:cubicBezTo>
                    <a:pt x="16" y="12"/>
                    <a:pt x="16" y="12"/>
                    <a:pt x="16" y="11"/>
                  </a:cubicBezTo>
                  <a:cubicBezTo>
                    <a:pt x="17" y="11"/>
                    <a:pt x="17" y="10"/>
                    <a:pt x="17" y="10"/>
                  </a:cubicBezTo>
                  <a:cubicBezTo>
                    <a:pt x="18" y="9"/>
                    <a:pt x="18" y="9"/>
                    <a:pt x="19" y="8"/>
                  </a:cubicBezTo>
                  <a:cubicBezTo>
                    <a:pt x="20" y="7"/>
                    <a:pt x="21" y="6"/>
                    <a:pt x="22" y="6"/>
                  </a:cubicBezTo>
                  <a:cubicBezTo>
                    <a:pt x="22" y="5"/>
                    <a:pt x="23" y="5"/>
                    <a:pt x="23" y="4"/>
                  </a:cubicBezTo>
                  <a:cubicBezTo>
                    <a:pt x="23" y="4"/>
                    <a:pt x="22" y="3"/>
                    <a:pt x="22" y="3"/>
                  </a:cubicBezTo>
                  <a:cubicBezTo>
                    <a:pt x="22" y="2"/>
                    <a:pt x="21" y="2"/>
                    <a:pt x="21" y="2"/>
                  </a:cubicBezTo>
                  <a:cubicBezTo>
                    <a:pt x="20" y="2"/>
                    <a:pt x="19" y="2"/>
                    <a:pt x="19" y="3"/>
                  </a:cubicBezTo>
                  <a:cubicBezTo>
                    <a:pt x="18" y="3"/>
                    <a:pt x="18" y="4"/>
                    <a:pt x="18" y="4"/>
                  </a:cubicBezTo>
                  <a:lnTo>
                    <a:pt x="17" y="4"/>
                  </a:lnTo>
                  <a:cubicBezTo>
                    <a:pt x="17" y="3"/>
                    <a:pt x="17" y="2"/>
                    <a:pt x="18" y="2"/>
                  </a:cubicBezTo>
                  <a:cubicBezTo>
                    <a:pt x="19" y="1"/>
                    <a:pt x="19" y="1"/>
                    <a:pt x="21" y="1"/>
                  </a:cubicBezTo>
                  <a:cubicBezTo>
                    <a:pt x="22" y="1"/>
                    <a:pt x="23" y="1"/>
                    <a:pt x="23" y="2"/>
                  </a:cubicBezTo>
                  <a:cubicBezTo>
                    <a:pt x="24" y="3"/>
                    <a:pt x="24" y="3"/>
                    <a:pt x="24" y="4"/>
                  </a:cubicBezTo>
                  <a:cubicBezTo>
                    <a:pt x="24" y="5"/>
                    <a:pt x="24" y="5"/>
                    <a:pt x="24" y="6"/>
                  </a:cubicBezTo>
                  <a:cubicBezTo>
                    <a:pt x="23" y="6"/>
                    <a:pt x="23" y="6"/>
                    <a:pt x="23" y="7"/>
                  </a:cubicBezTo>
                  <a:cubicBezTo>
                    <a:pt x="22" y="7"/>
                    <a:pt x="21" y="8"/>
                    <a:pt x="20" y="9"/>
                  </a:cubicBezTo>
                  <a:cubicBezTo>
                    <a:pt x="20" y="9"/>
                    <a:pt x="19" y="10"/>
                    <a:pt x="19" y="10"/>
                  </a:cubicBezTo>
                  <a:cubicBezTo>
                    <a:pt x="18" y="10"/>
                    <a:pt x="18" y="11"/>
                    <a:pt x="18" y="11"/>
                  </a:cubicBezTo>
                  <a:lnTo>
                    <a:pt x="24" y="11"/>
                  </a:lnTo>
                  <a:close/>
                  <a:moveTo>
                    <a:pt x="32" y="13"/>
                  </a:moveTo>
                  <a:lnTo>
                    <a:pt x="35" y="1"/>
                  </a:lnTo>
                  <a:lnTo>
                    <a:pt x="37" y="1"/>
                  </a:lnTo>
                  <a:lnTo>
                    <a:pt x="33" y="13"/>
                  </a:lnTo>
                  <a:lnTo>
                    <a:pt x="32" y="13"/>
                  </a:lnTo>
                  <a:close/>
                  <a:moveTo>
                    <a:pt x="53" y="14"/>
                  </a:moveTo>
                  <a:lnTo>
                    <a:pt x="53" y="11"/>
                  </a:lnTo>
                  <a:lnTo>
                    <a:pt x="48" y="11"/>
                  </a:lnTo>
                  <a:lnTo>
                    <a:pt x="48" y="10"/>
                  </a:lnTo>
                  <a:lnTo>
                    <a:pt x="54" y="2"/>
                  </a:lnTo>
                  <a:lnTo>
                    <a:pt x="55" y="2"/>
                  </a:lnTo>
                  <a:lnTo>
                    <a:pt x="54" y="10"/>
                  </a:lnTo>
                  <a:lnTo>
                    <a:pt x="56" y="10"/>
                  </a:lnTo>
                  <a:lnTo>
                    <a:pt x="56" y="11"/>
                  </a:lnTo>
                  <a:lnTo>
                    <a:pt x="54" y="11"/>
                  </a:lnTo>
                  <a:lnTo>
                    <a:pt x="54" y="14"/>
                  </a:lnTo>
                  <a:lnTo>
                    <a:pt x="53" y="14"/>
                  </a:lnTo>
                  <a:close/>
                  <a:moveTo>
                    <a:pt x="53" y="10"/>
                  </a:moveTo>
                  <a:lnTo>
                    <a:pt x="53" y="5"/>
                  </a:lnTo>
                  <a:lnTo>
                    <a:pt x="49" y="10"/>
                  </a:lnTo>
                  <a:lnTo>
                    <a:pt x="53" y="10"/>
                  </a:lnTo>
                  <a:close/>
                  <a:moveTo>
                    <a:pt x="64" y="9"/>
                  </a:moveTo>
                  <a:cubicBezTo>
                    <a:pt x="65" y="7"/>
                    <a:pt x="65" y="6"/>
                    <a:pt x="65" y="5"/>
                  </a:cubicBezTo>
                  <a:cubicBezTo>
                    <a:pt x="65" y="5"/>
                    <a:pt x="66" y="4"/>
                    <a:pt x="66" y="4"/>
                  </a:cubicBezTo>
                  <a:cubicBezTo>
                    <a:pt x="67" y="3"/>
                    <a:pt x="68" y="3"/>
                    <a:pt x="68" y="3"/>
                  </a:cubicBezTo>
                  <a:cubicBezTo>
                    <a:pt x="69" y="3"/>
                    <a:pt x="70" y="3"/>
                    <a:pt x="70" y="3"/>
                  </a:cubicBezTo>
                  <a:cubicBezTo>
                    <a:pt x="71" y="4"/>
                    <a:pt x="71" y="4"/>
                    <a:pt x="71" y="5"/>
                  </a:cubicBezTo>
                  <a:cubicBezTo>
                    <a:pt x="71" y="5"/>
                    <a:pt x="72" y="6"/>
                    <a:pt x="72" y="6"/>
                  </a:cubicBezTo>
                  <a:cubicBezTo>
                    <a:pt x="72" y="7"/>
                    <a:pt x="72" y="8"/>
                    <a:pt x="72" y="9"/>
                  </a:cubicBezTo>
                  <a:cubicBezTo>
                    <a:pt x="72" y="10"/>
                    <a:pt x="72" y="11"/>
                    <a:pt x="71" y="12"/>
                  </a:cubicBezTo>
                  <a:cubicBezTo>
                    <a:pt x="71" y="13"/>
                    <a:pt x="71" y="14"/>
                    <a:pt x="70" y="14"/>
                  </a:cubicBezTo>
                  <a:cubicBezTo>
                    <a:pt x="69" y="15"/>
                    <a:pt x="69" y="15"/>
                    <a:pt x="68" y="15"/>
                  </a:cubicBezTo>
                  <a:cubicBezTo>
                    <a:pt x="67" y="15"/>
                    <a:pt x="66" y="14"/>
                    <a:pt x="65" y="13"/>
                  </a:cubicBezTo>
                  <a:cubicBezTo>
                    <a:pt x="65" y="12"/>
                    <a:pt x="64" y="11"/>
                    <a:pt x="64" y="9"/>
                  </a:cubicBezTo>
                  <a:close/>
                  <a:moveTo>
                    <a:pt x="66" y="9"/>
                  </a:moveTo>
                  <a:cubicBezTo>
                    <a:pt x="66" y="11"/>
                    <a:pt x="66" y="12"/>
                    <a:pt x="66" y="13"/>
                  </a:cubicBezTo>
                  <a:cubicBezTo>
                    <a:pt x="67" y="13"/>
                    <a:pt x="67" y="13"/>
                    <a:pt x="68" y="14"/>
                  </a:cubicBezTo>
                  <a:cubicBezTo>
                    <a:pt x="69" y="14"/>
                    <a:pt x="69" y="13"/>
                    <a:pt x="70" y="13"/>
                  </a:cubicBezTo>
                  <a:cubicBezTo>
                    <a:pt x="70" y="12"/>
                    <a:pt x="70" y="11"/>
                    <a:pt x="70" y="9"/>
                  </a:cubicBezTo>
                  <a:cubicBezTo>
                    <a:pt x="71" y="7"/>
                    <a:pt x="70" y="6"/>
                    <a:pt x="70" y="5"/>
                  </a:cubicBezTo>
                  <a:cubicBezTo>
                    <a:pt x="70" y="5"/>
                    <a:pt x="69" y="4"/>
                    <a:pt x="68" y="4"/>
                  </a:cubicBezTo>
                  <a:cubicBezTo>
                    <a:pt x="68" y="4"/>
                    <a:pt x="67" y="4"/>
                    <a:pt x="67" y="5"/>
                  </a:cubicBezTo>
                  <a:cubicBezTo>
                    <a:pt x="66" y="6"/>
                    <a:pt x="66" y="7"/>
                    <a:pt x="66" y="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51" name="Rectangle 71"/>
            <p:cNvSpPr>
              <a:spLocks noChangeArrowheads="1"/>
            </p:cNvSpPr>
            <p:nvPr/>
          </p:nvSpPr>
          <p:spPr bwMode="auto">
            <a:xfrm>
              <a:off x="2685" y="1345"/>
              <a:ext cx="5" cy="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430152" name="Freeform 72"/>
            <p:cNvSpPr>
              <a:spLocks noEditPoints="1"/>
            </p:cNvSpPr>
            <p:nvPr/>
          </p:nvSpPr>
          <p:spPr bwMode="auto">
            <a:xfrm>
              <a:off x="2695" y="1342"/>
              <a:ext cx="48" cy="9"/>
            </a:xfrm>
            <a:custGeom>
              <a:avLst/>
              <a:gdLst/>
              <a:ahLst/>
              <a:cxnLst>
                <a:cxn ang="0">
                  <a:pos x="2" y="3"/>
                </a:cxn>
                <a:cxn ang="0">
                  <a:pos x="0" y="3"/>
                </a:cxn>
                <a:cxn ang="0">
                  <a:pos x="4" y="0"/>
                </a:cxn>
                <a:cxn ang="0">
                  <a:pos x="22" y="12"/>
                </a:cxn>
                <a:cxn ang="0">
                  <a:pos x="15" y="10"/>
                </a:cxn>
                <a:cxn ang="0">
                  <a:pos x="20" y="4"/>
                </a:cxn>
                <a:cxn ang="0">
                  <a:pos x="17" y="3"/>
                </a:cxn>
                <a:cxn ang="0">
                  <a:pos x="16" y="2"/>
                </a:cxn>
                <a:cxn ang="0">
                  <a:pos x="22" y="4"/>
                </a:cxn>
                <a:cxn ang="0">
                  <a:pos x="18" y="9"/>
                </a:cxn>
                <a:cxn ang="0">
                  <a:pos x="22" y="11"/>
                </a:cxn>
                <a:cxn ang="0">
                  <a:pos x="32" y="2"/>
                </a:cxn>
                <a:cxn ang="0">
                  <a:pos x="37" y="3"/>
                </a:cxn>
                <a:cxn ang="0">
                  <a:pos x="37" y="11"/>
                </a:cxn>
                <a:cxn ang="0">
                  <a:pos x="31" y="12"/>
                </a:cxn>
                <a:cxn ang="0">
                  <a:pos x="32" y="11"/>
                </a:cxn>
                <a:cxn ang="0">
                  <a:pos x="36" y="7"/>
                </a:cxn>
                <a:cxn ang="0">
                  <a:pos x="33" y="3"/>
                </a:cxn>
                <a:cxn ang="0">
                  <a:pos x="47" y="14"/>
                </a:cxn>
                <a:cxn ang="0">
                  <a:pos x="50" y="2"/>
                </a:cxn>
                <a:cxn ang="0">
                  <a:pos x="49" y="7"/>
                </a:cxn>
                <a:cxn ang="0">
                  <a:pos x="49" y="17"/>
                </a:cxn>
                <a:cxn ang="0">
                  <a:pos x="48" y="2"/>
                </a:cxn>
                <a:cxn ang="0">
                  <a:pos x="53" y="6"/>
                </a:cxn>
                <a:cxn ang="0">
                  <a:pos x="52" y="14"/>
                </a:cxn>
                <a:cxn ang="0">
                  <a:pos x="48" y="14"/>
                </a:cxn>
                <a:cxn ang="0">
                  <a:pos x="64" y="7"/>
                </a:cxn>
                <a:cxn ang="0">
                  <a:pos x="70" y="10"/>
                </a:cxn>
                <a:cxn ang="0">
                  <a:pos x="66" y="15"/>
                </a:cxn>
                <a:cxn ang="0">
                  <a:pos x="64" y="10"/>
                </a:cxn>
                <a:cxn ang="0">
                  <a:pos x="68" y="13"/>
                </a:cxn>
                <a:cxn ang="0">
                  <a:pos x="66" y="7"/>
                </a:cxn>
                <a:cxn ang="0">
                  <a:pos x="62" y="14"/>
                </a:cxn>
                <a:cxn ang="0">
                  <a:pos x="64" y="7"/>
                </a:cxn>
                <a:cxn ang="0">
                  <a:pos x="67" y="6"/>
                </a:cxn>
                <a:cxn ang="0">
                  <a:pos x="65" y="8"/>
                </a:cxn>
                <a:cxn ang="0">
                  <a:pos x="64" y="14"/>
                </a:cxn>
                <a:cxn ang="0">
                  <a:pos x="82" y="15"/>
                </a:cxn>
                <a:cxn ang="0">
                  <a:pos x="79" y="14"/>
                </a:cxn>
                <a:cxn ang="0">
                  <a:pos x="78" y="8"/>
                </a:cxn>
                <a:cxn ang="0">
                  <a:pos x="79" y="5"/>
                </a:cxn>
                <a:cxn ang="0">
                  <a:pos x="82" y="7"/>
                </a:cxn>
                <a:cxn ang="0">
                  <a:pos x="80" y="13"/>
                </a:cxn>
                <a:cxn ang="0">
                  <a:pos x="81" y="14"/>
                </a:cxn>
              </a:cxnLst>
              <a:rect l="0" t="0" r="r" b="b"/>
              <a:pathLst>
                <a:path w="82" h="17">
                  <a:moveTo>
                    <a:pt x="3" y="12"/>
                  </a:moveTo>
                  <a:lnTo>
                    <a:pt x="2" y="12"/>
                  </a:lnTo>
                  <a:lnTo>
                    <a:pt x="2" y="3"/>
                  </a:lnTo>
                  <a:cubicBezTo>
                    <a:pt x="2" y="3"/>
                    <a:pt x="2" y="3"/>
                    <a:pt x="1" y="4"/>
                  </a:cubicBezTo>
                  <a:cubicBezTo>
                    <a:pt x="1" y="4"/>
                    <a:pt x="0" y="4"/>
                    <a:pt x="0" y="4"/>
                  </a:cubicBezTo>
                  <a:lnTo>
                    <a:pt x="0" y="3"/>
                  </a:lnTo>
                  <a:cubicBezTo>
                    <a:pt x="0" y="3"/>
                    <a:pt x="1" y="2"/>
                    <a:pt x="2" y="2"/>
                  </a:cubicBezTo>
                  <a:cubicBezTo>
                    <a:pt x="2" y="1"/>
                    <a:pt x="3" y="1"/>
                    <a:pt x="3" y="0"/>
                  </a:cubicBezTo>
                  <a:lnTo>
                    <a:pt x="4" y="0"/>
                  </a:lnTo>
                  <a:lnTo>
                    <a:pt x="3" y="12"/>
                  </a:lnTo>
                  <a:close/>
                  <a:moveTo>
                    <a:pt x="22" y="11"/>
                  </a:moveTo>
                  <a:lnTo>
                    <a:pt x="22" y="12"/>
                  </a:lnTo>
                  <a:lnTo>
                    <a:pt x="14" y="12"/>
                  </a:lnTo>
                  <a:cubicBezTo>
                    <a:pt x="14" y="12"/>
                    <a:pt x="14" y="11"/>
                    <a:pt x="14" y="11"/>
                  </a:cubicBezTo>
                  <a:cubicBezTo>
                    <a:pt x="14" y="11"/>
                    <a:pt x="15" y="10"/>
                    <a:pt x="15" y="10"/>
                  </a:cubicBezTo>
                  <a:cubicBezTo>
                    <a:pt x="16" y="9"/>
                    <a:pt x="16" y="9"/>
                    <a:pt x="17" y="8"/>
                  </a:cubicBezTo>
                  <a:cubicBezTo>
                    <a:pt x="18" y="7"/>
                    <a:pt x="19" y="6"/>
                    <a:pt x="20" y="6"/>
                  </a:cubicBezTo>
                  <a:cubicBezTo>
                    <a:pt x="20" y="5"/>
                    <a:pt x="20" y="5"/>
                    <a:pt x="20" y="4"/>
                  </a:cubicBezTo>
                  <a:cubicBezTo>
                    <a:pt x="20" y="4"/>
                    <a:pt x="20" y="3"/>
                    <a:pt x="20" y="3"/>
                  </a:cubicBezTo>
                  <a:cubicBezTo>
                    <a:pt x="20" y="2"/>
                    <a:pt x="19" y="2"/>
                    <a:pt x="18" y="2"/>
                  </a:cubicBezTo>
                  <a:cubicBezTo>
                    <a:pt x="18" y="2"/>
                    <a:pt x="17" y="2"/>
                    <a:pt x="17" y="3"/>
                  </a:cubicBezTo>
                  <a:cubicBezTo>
                    <a:pt x="16" y="3"/>
                    <a:pt x="16" y="3"/>
                    <a:pt x="16" y="4"/>
                  </a:cubicBezTo>
                  <a:lnTo>
                    <a:pt x="15" y="4"/>
                  </a:lnTo>
                  <a:cubicBezTo>
                    <a:pt x="15" y="3"/>
                    <a:pt x="15" y="2"/>
                    <a:pt x="16" y="2"/>
                  </a:cubicBezTo>
                  <a:cubicBezTo>
                    <a:pt x="17" y="1"/>
                    <a:pt x="17" y="1"/>
                    <a:pt x="18" y="1"/>
                  </a:cubicBezTo>
                  <a:cubicBezTo>
                    <a:pt x="20" y="1"/>
                    <a:pt x="20" y="1"/>
                    <a:pt x="21" y="2"/>
                  </a:cubicBezTo>
                  <a:cubicBezTo>
                    <a:pt x="22" y="2"/>
                    <a:pt x="22" y="3"/>
                    <a:pt x="22" y="4"/>
                  </a:cubicBezTo>
                  <a:cubicBezTo>
                    <a:pt x="22" y="5"/>
                    <a:pt x="22" y="5"/>
                    <a:pt x="22" y="5"/>
                  </a:cubicBezTo>
                  <a:cubicBezTo>
                    <a:pt x="21" y="6"/>
                    <a:pt x="21" y="6"/>
                    <a:pt x="21" y="7"/>
                  </a:cubicBezTo>
                  <a:cubicBezTo>
                    <a:pt x="20" y="7"/>
                    <a:pt x="19" y="8"/>
                    <a:pt x="18" y="9"/>
                  </a:cubicBezTo>
                  <a:cubicBezTo>
                    <a:pt x="17" y="9"/>
                    <a:pt x="17" y="10"/>
                    <a:pt x="17" y="10"/>
                  </a:cubicBezTo>
                  <a:cubicBezTo>
                    <a:pt x="16" y="10"/>
                    <a:pt x="16" y="11"/>
                    <a:pt x="16" y="11"/>
                  </a:cubicBezTo>
                  <a:lnTo>
                    <a:pt x="22" y="11"/>
                  </a:lnTo>
                  <a:close/>
                  <a:moveTo>
                    <a:pt x="30" y="7"/>
                  </a:moveTo>
                  <a:cubicBezTo>
                    <a:pt x="30" y="6"/>
                    <a:pt x="31" y="5"/>
                    <a:pt x="31" y="4"/>
                  </a:cubicBezTo>
                  <a:cubicBezTo>
                    <a:pt x="31" y="3"/>
                    <a:pt x="32" y="3"/>
                    <a:pt x="32" y="2"/>
                  </a:cubicBezTo>
                  <a:cubicBezTo>
                    <a:pt x="33" y="2"/>
                    <a:pt x="34" y="1"/>
                    <a:pt x="34" y="2"/>
                  </a:cubicBezTo>
                  <a:cubicBezTo>
                    <a:pt x="35" y="2"/>
                    <a:pt x="36" y="2"/>
                    <a:pt x="36" y="2"/>
                  </a:cubicBezTo>
                  <a:cubicBezTo>
                    <a:pt x="36" y="2"/>
                    <a:pt x="37" y="3"/>
                    <a:pt x="37" y="3"/>
                  </a:cubicBezTo>
                  <a:cubicBezTo>
                    <a:pt x="37" y="4"/>
                    <a:pt x="38" y="4"/>
                    <a:pt x="38" y="5"/>
                  </a:cubicBezTo>
                  <a:cubicBezTo>
                    <a:pt x="38" y="5"/>
                    <a:pt x="38" y="6"/>
                    <a:pt x="38" y="8"/>
                  </a:cubicBezTo>
                  <a:cubicBezTo>
                    <a:pt x="38" y="9"/>
                    <a:pt x="38" y="10"/>
                    <a:pt x="37" y="11"/>
                  </a:cubicBezTo>
                  <a:cubicBezTo>
                    <a:pt x="37" y="12"/>
                    <a:pt x="37" y="12"/>
                    <a:pt x="36" y="13"/>
                  </a:cubicBezTo>
                  <a:cubicBezTo>
                    <a:pt x="35" y="13"/>
                    <a:pt x="35" y="13"/>
                    <a:pt x="34" y="13"/>
                  </a:cubicBezTo>
                  <a:cubicBezTo>
                    <a:pt x="33" y="13"/>
                    <a:pt x="32" y="13"/>
                    <a:pt x="31" y="12"/>
                  </a:cubicBezTo>
                  <a:cubicBezTo>
                    <a:pt x="31" y="11"/>
                    <a:pt x="30" y="9"/>
                    <a:pt x="30" y="7"/>
                  </a:cubicBezTo>
                  <a:close/>
                  <a:moveTo>
                    <a:pt x="32" y="7"/>
                  </a:moveTo>
                  <a:cubicBezTo>
                    <a:pt x="32" y="9"/>
                    <a:pt x="32" y="10"/>
                    <a:pt x="32" y="11"/>
                  </a:cubicBezTo>
                  <a:cubicBezTo>
                    <a:pt x="33" y="12"/>
                    <a:pt x="33" y="12"/>
                    <a:pt x="34" y="12"/>
                  </a:cubicBezTo>
                  <a:cubicBezTo>
                    <a:pt x="35" y="12"/>
                    <a:pt x="35" y="12"/>
                    <a:pt x="36" y="11"/>
                  </a:cubicBezTo>
                  <a:cubicBezTo>
                    <a:pt x="36" y="11"/>
                    <a:pt x="36" y="9"/>
                    <a:pt x="36" y="7"/>
                  </a:cubicBezTo>
                  <a:cubicBezTo>
                    <a:pt x="37" y="6"/>
                    <a:pt x="36" y="4"/>
                    <a:pt x="36" y="4"/>
                  </a:cubicBezTo>
                  <a:cubicBezTo>
                    <a:pt x="36" y="3"/>
                    <a:pt x="35" y="3"/>
                    <a:pt x="34" y="3"/>
                  </a:cubicBezTo>
                  <a:cubicBezTo>
                    <a:pt x="34" y="3"/>
                    <a:pt x="33" y="3"/>
                    <a:pt x="33" y="3"/>
                  </a:cubicBezTo>
                  <a:cubicBezTo>
                    <a:pt x="32" y="4"/>
                    <a:pt x="32" y="5"/>
                    <a:pt x="32" y="7"/>
                  </a:cubicBezTo>
                  <a:close/>
                  <a:moveTo>
                    <a:pt x="49" y="17"/>
                  </a:moveTo>
                  <a:cubicBezTo>
                    <a:pt x="48" y="16"/>
                    <a:pt x="48" y="15"/>
                    <a:pt x="47" y="14"/>
                  </a:cubicBezTo>
                  <a:cubicBezTo>
                    <a:pt x="47" y="12"/>
                    <a:pt x="47" y="11"/>
                    <a:pt x="47" y="9"/>
                  </a:cubicBezTo>
                  <a:cubicBezTo>
                    <a:pt x="47" y="8"/>
                    <a:pt x="47" y="7"/>
                    <a:pt x="47" y="6"/>
                  </a:cubicBezTo>
                  <a:cubicBezTo>
                    <a:pt x="48" y="5"/>
                    <a:pt x="49" y="3"/>
                    <a:pt x="50" y="2"/>
                  </a:cubicBezTo>
                  <a:lnTo>
                    <a:pt x="51" y="2"/>
                  </a:lnTo>
                  <a:cubicBezTo>
                    <a:pt x="50" y="3"/>
                    <a:pt x="50" y="4"/>
                    <a:pt x="49" y="4"/>
                  </a:cubicBezTo>
                  <a:cubicBezTo>
                    <a:pt x="49" y="5"/>
                    <a:pt x="49" y="6"/>
                    <a:pt x="49" y="7"/>
                  </a:cubicBezTo>
                  <a:cubicBezTo>
                    <a:pt x="48" y="8"/>
                    <a:pt x="48" y="9"/>
                    <a:pt x="48" y="9"/>
                  </a:cubicBezTo>
                  <a:cubicBezTo>
                    <a:pt x="48" y="12"/>
                    <a:pt x="49" y="15"/>
                    <a:pt x="50" y="17"/>
                  </a:cubicBezTo>
                  <a:lnTo>
                    <a:pt x="49" y="17"/>
                  </a:lnTo>
                  <a:close/>
                  <a:moveTo>
                    <a:pt x="47" y="14"/>
                  </a:moveTo>
                  <a:lnTo>
                    <a:pt x="47" y="2"/>
                  </a:lnTo>
                  <a:lnTo>
                    <a:pt x="48" y="2"/>
                  </a:lnTo>
                  <a:lnTo>
                    <a:pt x="48" y="9"/>
                  </a:lnTo>
                  <a:lnTo>
                    <a:pt x="52" y="5"/>
                  </a:lnTo>
                  <a:lnTo>
                    <a:pt x="53" y="6"/>
                  </a:lnTo>
                  <a:lnTo>
                    <a:pt x="50" y="9"/>
                  </a:lnTo>
                  <a:lnTo>
                    <a:pt x="53" y="14"/>
                  </a:lnTo>
                  <a:lnTo>
                    <a:pt x="52" y="14"/>
                  </a:lnTo>
                  <a:lnTo>
                    <a:pt x="49" y="9"/>
                  </a:lnTo>
                  <a:lnTo>
                    <a:pt x="48" y="10"/>
                  </a:lnTo>
                  <a:lnTo>
                    <a:pt x="48" y="14"/>
                  </a:lnTo>
                  <a:lnTo>
                    <a:pt x="47" y="14"/>
                  </a:lnTo>
                  <a:close/>
                  <a:moveTo>
                    <a:pt x="62" y="10"/>
                  </a:moveTo>
                  <a:cubicBezTo>
                    <a:pt x="62" y="9"/>
                    <a:pt x="63" y="7"/>
                    <a:pt x="64" y="7"/>
                  </a:cubicBezTo>
                  <a:cubicBezTo>
                    <a:pt x="64" y="6"/>
                    <a:pt x="65" y="6"/>
                    <a:pt x="66" y="6"/>
                  </a:cubicBezTo>
                  <a:cubicBezTo>
                    <a:pt x="67" y="6"/>
                    <a:pt x="68" y="6"/>
                    <a:pt x="69" y="7"/>
                  </a:cubicBezTo>
                  <a:cubicBezTo>
                    <a:pt x="70" y="8"/>
                    <a:pt x="70" y="9"/>
                    <a:pt x="70" y="10"/>
                  </a:cubicBezTo>
                  <a:cubicBezTo>
                    <a:pt x="70" y="11"/>
                    <a:pt x="70" y="12"/>
                    <a:pt x="69" y="13"/>
                  </a:cubicBezTo>
                  <a:cubicBezTo>
                    <a:pt x="69" y="13"/>
                    <a:pt x="69" y="14"/>
                    <a:pt x="68" y="14"/>
                  </a:cubicBezTo>
                  <a:cubicBezTo>
                    <a:pt x="67" y="15"/>
                    <a:pt x="67" y="15"/>
                    <a:pt x="66" y="15"/>
                  </a:cubicBezTo>
                  <a:cubicBezTo>
                    <a:pt x="65" y="15"/>
                    <a:pt x="64" y="14"/>
                    <a:pt x="63" y="13"/>
                  </a:cubicBezTo>
                  <a:cubicBezTo>
                    <a:pt x="62" y="13"/>
                    <a:pt x="62" y="12"/>
                    <a:pt x="62" y="10"/>
                  </a:cubicBezTo>
                  <a:close/>
                  <a:moveTo>
                    <a:pt x="64" y="10"/>
                  </a:moveTo>
                  <a:cubicBezTo>
                    <a:pt x="64" y="11"/>
                    <a:pt x="64" y="12"/>
                    <a:pt x="64" y="13"/>
                  </a:cubicBezTo>
                  <a:cubicBezTo>
                    <a:pt x="65" y="13"/>
                    <a:pt x="65" y="13"/>
                    <a:pt x="66" y="13"/>
                  </a:cubicBezTo>
                  <a:cubicBezTo>
                    <a:pt x="67" y="13"/>
                    <a:pt x="67" y="13"/>
                    <a:pt x="68" y="13"/>
                  </a:cubicBezTo>
                  <a:cubicBezTo>
                    <a:pt x="68" y="12"/>
                    <a:pt x="68" y="11"/>
                    <a:pt x="68" y="10"/>
                  </a:cubicBezTo>
                  <a:cubicBezTo>
                    <a:pt x="69" y="9"/>
                    <a:pt x="68" y="9"/>
                    <a:pt x="68" y="8"/>
                  </a:cubicBezTo>
                  <a:cubicBezTo>
                    <a:pt x="67" y="7"/>
                    <a:pt x="67" y="7"/>
                    <a:pt x="66" y="7"/>
                  </a:cubicBezTo>
                  <a:cubicBezTo>
                    <a:pt x="65" y="7"/>
                    <a:pt x="65" y="7"/>
                    <a:pt x="64" y="8"/>
                  </a:cubicBezTo>
                  <a:cubicBezTo>
                    <a:pt x="64" y="8"/>
                    <a:pt x="64" y="9"/>
                    <a:pt x="64" y="10"/>
                  </a:cubicBezTo>
                  <a:close/>
                  <a:moveTo>
                    <a:pt x="62" y="14"/>
                  </a:moveTo>
                  <a:lnTo>
                    <a:pt x="63" y="6"/>
                  </a:lnTo>
                  <a:lnTo>
                    <a:pt x="64" y="6"/>
                  </a:lnTo>
                  <a:lnTo>
                    <a:pt x="64" y="7"/>
                  </a:lnTo>
                  <a:cubicBezTo>
                    <a:pt x="64" y="7"/>
                    <a:pt x="65" y="6"/>
                    <a:pt x="65" y="6"/>
                  </a:cubicBezTo>
                  <a:cubicBezTo>
                    <a:pt x="65" y="6"/>
                    <a:pt x="66" y="6"/>
                    <a:pt x="66" y="6"/>
                  </a:cubicBezTo>
                  <a:cubicBezTo>
                    <a:pt x="66" y="6"/>
                    <a:pt x="67" y="6"/>
                    <a:pt x="67" y="6"/>
                  </a:cubicBezTo>
                  <a:lnTo>
                    <a:pt x="67" y="8"/>
                  </a:lnTo>
                  <a:cubicBezTo>
                    <a:pt x="66" y="8"/>
                    <a:pt x="66" y="7"/>
                    <a:pt x="66" y="7"/>
                  </a:cubicBezTo>
                  <a:cubicBezTo>
                    <a:pt x="65" y="7"/>
                    <a:pt x="65" y="7"/>
                    <a:pt x="65" y="8"/>
                  </a:cubicBezTo>
                  <a:cubicBezTo>
                    <a:pt x="65" y="8"/>
                    <a:pt x="65" y="8"/>
                    <a:pt x="64" y="8"/>
                  </a:cubicBezTo>
                  <a:cubicBezTo>
                    <a:pt x="64" y="9"/>
                    <a:pt x="64" y="9"/>
                    <a:pt x="64" y="10"/>
                  </a:cubicBezTo>
                  <a:lnTo>
                    <a:pt x="64" y="14"/>
                  </a:lnTo>
                  <a:lnTo>
                    <a:pt x="62" y="14"/>
                  </a:lnTo>
                  <a:close/>
                  <a:moveTo>
                    <a:pt x="82" y="14"/>
                  </a:moveTo>
                  <a:lnTo>
                    <a:pt x="82" y="15"/>
                  </a:lnTo>
                  <a:cubicBezTo>
                    <a:pt x="81" y="15"/>
                    <a:pt x="81" y="15"/>
                    <a:pt x="81" y="15"/>
                  </a:cubicBezTo>
                  <a:cubicBezTo>
                    <a:pt x="80" y="15"/>
                    <a:pt x="80" y="15"/>
                    <a:pt x="80" y="15"/>
                  </a:cubicBezTo>
                  <a:cubicBezTo>
                    <a:pt x="79" y="15"/>
                    <a:pt x="79" y="15"/>
                    <a:pt x="79" y="14"/>
                  </a:cubicBezTo>
                  <a:cubicBezTo>
                    <a:pt x="79" y="14"/>
                    <a:pt x="79" y="13"/>
                    <a:pt x="79" y="13"/>
                  </a:cubicBezTo>
                  <a:lnTo>
                    <a:pt x="79" y="8"/>
                  </a:lnTo>
                  <a:lnTo>
                    <a:pt x="78" y="8"/>
                  </a:lnTo>
                  <a:lnTo>
                    <a:pt x="78" y="7"/>
                  </a:lnTo>
                  <a:lnTo>
                    <a:pt x="79" y="7"/>
                  </a:lnTo>
                  <a:lnTo>
                    <a:pt x="79" y="5"/>
                  </a:lnTo>
                  <a:lnTo>
                    <a:pt x="81" y="4"/>
                  </a:lnTo>
                  <a:lnTo>
                    <a:pt x="81" y="7"/>
                  </a:lnTo>
                  <a:lnTo>
                    <a:pt x="82" y="7"/>
                  </a:lnTo>
                  <a:lnTo>
                    <a:pt x="82" y="8"/>
                  </a:lnTo>
                  <a:lnTo>
                    <a:pt x="80" y="8"/>
                  </a:lnTo>
                  <a:lnTo>
                    <a:pt x="80" y="13"/>
                  </a:lnTo>
                  <a:cubicBezTo>
                    <a:pt x="80" y="13"/>
                    <a:pt x="80" y="13"/>
                    <a:pt x="80" y="13"/>
                  </a:cubicBezTo>
                  <a:cubicBezTo>
                    <a:pt x="80" y="14"/>
                    <a:pt x="80" y="14"/>
                    <a:pt x="81" y="14"/>
                  </a:cubicBezTo>
                  <a:cubicBezTo>
                    <a:pt x="81" y="14"/>
                    <a:pt x="81" y="14"/>
                    <a:pt x="81" y="14"/>
                  </a:cubicBezTo>
                  <a:cubicBezTo>
                    <a:pt x="81" y="14"/>
                    <a:pt x="81" y="14"/>
                    <a:pt x="82" y="1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53" name="Freeform 73"/>
            <p:cNvSpPr>
              <a:spLocks noEditPoints="1"/>
            </p:cNvSpPr>
            <p:nvPr/>
          </p:nvSpPr>
          <p:spPr bwMode="auto">
            <a:xfrm>
              <a:off x="2629" y="1358"/>
              <a:ext cx="86" cy="10"/>
            </a:xfrm>
            <a:custGeom>
              <a:avLst/>
              <a:gdLst/>
              <a:ahLst/>
              <a:cxnLst>
                <a:cxn ang="0">
                  <a:pos x="2" y="2"/>
                </a:cxn>
                <a:cxn ang="0">
                  <a:pos x="5" y="3"/>
                </a:cxn>
                <a:cxn ang="0">
                  <a:pos x="2" y="5"/>
                </a:cxn>
                <a:cxn ang="0">
                  <a:pos x="17" y="3"/>
                </a:cxn>
                <a:cxn ang="0">
                  <a:pos x="23" y="9"/>
                </a:cxn>
                <a:cxn ang="0">
                  <a:pos x="16" y="6"/>
                </a:cxn>
                <a:cxn ang="0">
                  <a:pos x="21" y="9"/>
                </a:cxn>
                <a:cxn ang="0">
                  <a:pos x="18" y="4"/>
                </a:cxn>
                <a:cxn ang="0">
                  <a:pos x="34" y="11"/>
                </a:cxn>
                <a:cxn ang="0">
                  <a:pos x="33" y="4"/>
                </a:cxn>
                <a:cxn ang="0">
                  <a:pos x="33" y="1"/>
                </a:cxn>
                <a:cxn ang="0">
                  <a:pos x="36" y="4"/>
                </a:cxn>
                <a:cxn ang="0">
                  <a:pos x="34" y="10"/>
                </a:cxn>
                <a:cxn ang="0">
                  <a:pos x="49" y="4"/>
                </a:cxn>
                <a:cxn ang="0">
                  <a:pos x="55" y="10"/>
                </a:cxn>
                <a:cxn ang="0">
                  <a:pos x="48" y="7"/>
                </a:cxn>
                <a:cxn ang="0">
                  <a:pos x="53" y="10"/>
                </a:cxn>
                <a:cxn ang="0">
                  <a:pos x="50" y="5"/>
                </a:cxn>
                <a:cxn ang="0">
                  <a:pos x="66" y="4"/>
                </a:cxn>
                <a:cxn ang="0">
                  <a:pos x="69" y="4"/>
                </a:cxn>
                <a:cxn ang="0">
                  <a:pos x="66" y="6"/>
                </a:cxn>
                <a:cxn ang="0">
                  <a:pos x="79" y="13"/>
                </a:cxn>
                <a:cxn ang="0">
                  <a:pos x="79" y="13"/>
                </a:cxn>
                <a:cxn ang="0">
                  <a:pos x="99" y="13"/>
                </a:cxn>
                <a:cxn ang="0">
                  <a:pos x="99" y="10"/>
                </a:cxn>
                <a:cxn ang="0">
                  <a:pos x="96" y="7"/>
                </a:cxn>
                <a:cxn ang="0">
                  <a:pos x="101" y="6"/>
                </a:cxn>
                <a:cxn ang="0">
                  <a:pos x="101" y="7"/>
                </a:cxn>
                <a:cxn ang="0">
                  <a:pos x="98" y="8"/>
                </a:cxn>
                <a:cxn ang="0">
                  <a:pos x="102" y="10"/>
                </a:cxn>
                <a:cxn ang="0">
                  <a:pos x="99" y="14"/>
                </a:cxn>
                <a:cxn ang="0">
                  <a:pos x="115" y="15"/>
                </a:cxn>
                <a:cxn ang="0">
                  <a:pos x="113" y="12"/>
                </a:cxn>
                <a:cxn ang="0">
                  <a:pos x="113" y="6"/>
                </a:cxn>
                <a:cxn ang="0">
                  <a:pos x="116" y="6"/>
                </a:cxn>
                <a:cxn ang="0">
                  <a:pos x="114" y="13"/>
                </a:cxn>
                <a:cxn ang="0">
                  <a:pos x="118" y="12"/>
                </a:cxn>
                <a:cxn ang="0">
                  <a:pos x="113" y="14"/>
                </a:cxn>
                <a:cxn ang="0">
                  <a:pos x="119" y="7"/>
                </a:cxn>
                <a:cxn ang="0">
                  <a:pos x="114" y="13"/>
                </a:cxn>
                <a:cxn ang="0">
                  <a:pos x="113" y="10"/>
                </a:cxn>
                <a:cxn ang="0">
                  <a:pos x="114" y="8"/>
                </a:cxn>
                <a:cxn ang="0">
                  <a:pos x="130" y="15"/>
                </a:cxn>
                <a:cxn ang="0">
                  <a:pos x="129" y="8"/>
                </a:cxn>
                <a:cxn ang="0">
                  <a:pos x="129" y="5"/>
                </a:cxn>
                <a:cxn ang="0">
                  <a:pos x="132" y="8"/>
                </a:cxn>
                <a:cxn ang="0">
                  <a:pos x="130" y="14"/>
                </a:cxn>
                <a:cxn ang="0">
                  <a:pos x="129" y="8"/>
                </a:cxn>
                <a:cxn ang="0">
                  <a:pos x="135" y="14"/>
                </a:cxn>
                <a:cxn ang="0">
                  <a:pos x="128" y="11"/>
                </a:cxn>
                <a:cxn ang="0">
                  <a:pos x="133" y="14"/>
                </a:cxn>
                <a:cxn ang="0">
                  <a:pos x="130" y="9"/>
                </a:cxn>
                <a:cxn ang="0">
                  <a:pos x="146" y="8"/>
                </a:cxn>
                <a:cxn ang="0">
                  <a:pos x="149" y="8"/>
                </a:cxn>
                <a:cxn ang="0">
                  <a:pos x="146" y="10"/>
                </a:cxn>
              </a:cxnLst>
              <a:rect l="0" t="0" r="r" b="b"/>
              <a:pathLst>
                <a:path w="149" h="16">
                  <a:moveTo>
                    <a:pt x="0" y="9"/>
                  </a:moveTo>
                  <a:lnTo>
                    <a:pt x="1" y="1"/>
                  </a:lnTo>
                  <a:lnTo>
                    <a:pt x="2" y="1"/>
                  </a:lnTo>
                  <a:lnTo>
                    <a:pt x="2" y="2"/>
                  </a:lnTo>
                  <a:cubicBezTo>
                    <a:pt x="2" y="2"/>
                    <a:pt x="2" y="2"/>
                    <a:pt x="3" y="1"/>
                  </a:cubicBezTo>
                  <a:cubicBezTo>
                    <a:pt x="3" y="1"/>
                    <a:pt x="3" y="1"/>
                    <a:pt x="4" y="1"/>
                  </a:cubicBezTo>
                  <a:cubicBezTo>
                    <a:pt x="4" y="1"/>
                    <a:pt x="5" y="1"/>
                    <a:pt x="5" y="2"/>
                  </a:cubicBezTo>
                  <a:lnTo>
                    <a:pt x="5" y="3"/>
                  </a:lnTo>
                  <a:cubicBezTo>
                    <a:pt x="4" y="3"/>
                    <a:pt x="4" y="3"/>
                    <a:pt x="4" y="3"/>
                  </a:cubicBezTo>
                  <a:cubicBezTo>
                    <a:pt x="3" y="3"/>
                    <a:pt x="3" y="3"/>
                    <a:pt x="3" y="3"/>
                  </a:cubicBezTo>
                  <a:cubicBezTo>
                    <a:pt x="2" y="3"/>
                    <a:pt x="2" y="3"/>
                    <a:pt x="2" y="4"/>
                  </a:cubicBezTo>
                  <a:cubicBezTo>
                    <a:pt x="2" y="4"/>
                    <a:pt x="2" y="5"/>
                    <a:pt x="2" y="5"/>
                  </a:cubicBezTo>
                  <a:lnTo>
                    <a:pt x="2" y="10"/>
                  </a:lnTo>
                  <a:lnTo>
                    <a:pt x="0" y="9"/>
                  </a:lnTo>
                  <a:close/>
                  <a:moveTo>
                    <a:pt x="16" y="6"/>
                  </a:moveTo>
                  <a:cubicBezTo>
                    <a:pt x="16" y="4"/>
                    <a:pt x="16" y="3"/>
                    <a:pt x="17" y="3"/>
                  </a:cubicBezTo>
                  <a:cubicBezTo>
                    <a:pt x="18" y="2"/>
                    <a:pt x="19" y="2"/>
                    <a:pt x="20" y="2"/>
                  </a:cubicBezTo>
                  <a:cubicBezTo>
                    <a:pt x="21" y="2"/>
                    <a:pt x="22" y="2"/>
                    <a:pt x="23" y="3"/>
                  </a:cubicBezTo>
                  <a:cubicBezTo>
                    <a:pt x="23" y="4"/>
                    <a:pt x="24" y="5"/>
                    <a:pt x="24" y="6"/>
                  </a:cubicBezTo>
                  <a:cubicBezTo>
                    <a:pt x="24" y="7"/>
                    <a:pt x="23" y="8"/>
                    <a:pt x="23" y="9"/>
                  </a:cubicBezTo>
                  <a:cubicBezTo>
                    <a:pt x="23" y="9"/>
                    <a:pt x="22" y="10"/>
                    <a:pt x="22" y="10"/>
                  </a:cubicBezTo>
                  <a:cubicBezTo>
                    <a:pt x="21" y="10"/>
                    <a:pt x="20" y="11"/>
                    <a:pt x="20" y="11"/>
                  </a:cubicBezTo>
                  <a:cubicBezTo>
                    <a:pt x="18" y="10"/>
                    <a:pt x="18" y="10"/>
                    <a:pt x="17" y="9"/>
                  </a:cubicBezTo>
                  <a:cubicBezTo>
                    <a:pt x="16" y="8"/>
                    <a:pt x="16" y="7"/>
                    <a:pt x="16" y="6"/>
                  </a:cubicBezTo>
                  <a:close/>
                  <a:moveTo>
                    <a:pt x="17" y="6"/>
                  </a:moveTo>
                  <a:cubicBezTo>
                    <a:pt x="17" y="7"/>
                    <a:pt x="18" y="8"/>
                    <a:pt x="18" y="8"/>
                  </a:cubicBezTo>
                  <a:cubicBezTo>
                    <a:pt x="18" y="9"/>
                    <a:pt x="19" y="9"/>
                    <a:pt x="20" y="9"/>
                  </a:cubicBezTo>
                  <a:cubicBezTo>
                    <a:pt x="20" y="9"/>
                    <a:pt x="21" y="9"/>
                    <a:pt x="21" y="9"/>
                  </a:cubicBezTo>
                  <a:cubicBezTo>
                    <a:pt x="22" y="8"/>
                    <a:pt x="22" y="7"/>
                    <a:pt x="22" y="6"/>
                  </a:cubicBezTo>
                  <a:cubicBezTo>
                    <a:pt x="22" y="5"/>
                    <a:pt x="22" y="4"/>
                    <a:pt x="22" y="4"/>
                  </a:cubicBezTo>
                  <a:cubicBezTo>
                    <a:pt x="21" y="3"/>
                    <a:pt x="21" y="3"/>
                    <a:pt x="20" y="3"/>
                  </a:cubicBezTo>
                  <a:cubicBezTo>
                    <a:pt x="19" y="3"/>
                    <a:pt x="19" y="3"/>
                    <a:pt x="18" y="4"/>
                  </a:cubicBezTo>
                  <a:cubicBezTo>
                    <a:pt x="18" y="4"/>
                    <a:pt x="17" y="5"/>
                    <a:pt x="17" y="6"/>
                  </a:cubicBezTo>
                  <a:close/>
                  <a:moveTo>
                    <a:pt x="35" y="10"/>
                  </a:moveTo>
                  <a:lnTo>
                    <a:pt x="36" y="11"/>
                  </a:lnTo>
                  <a:cubicBezTo>
                    <a:pt x="35" y="11"/>
                    <a:pt x="35" y="11"/>
                    <a:pt x="34" y="11"/>
                  </a:cubicBezTo>
                  <a:cubicBezTo>
                    <a:pt x="34" y="11"/>
                    <a:pt x="34" y="11"/>
                    <a:pt x="33" y="11"/>
                  </a:cubicBezTo>
                  <a:cubicBezTo>
                    <a:pt x="33" y="11"/>
                    <a:pt x="33" y="10"/>
                    <a:pt x="33" y="10"/>
                  </a:cubicBezTo>
                  <a:cubicBezTo>
                    <a:pt x="33" y="10"/>
                    <a:pt x="33" y="9"/>
                    <a:pt x="33" y="8"/>
                  </a:cubicBezTo>
                  <a:lnTo>
                    <a:pt x="33" y="4"/>
                  </a:lnTo>
                  <a:lnTo>
                    <a:pt x="32" y="4"/>
                  </a:lnTo>
                  <a:lnTo>
                    <a:pt x="32" y="3"/>
                  </a:lnTo>
                  <a:lnTo>
                    <a:pt x="33" y="3"/>
                  </a:lnTo>
                  <a:lnTo>
                    <a:pt x="33" y="1"/>
                  </a:lnTo>
                  <a:lnTo>
                    <a:pt x="34" y="0"/>
                  </a:lnTo>
                  <a:lnTo>
                    <a:pt x="34" y="3"/>
                  </a:lnTo>
                  <a:lnTo>
                    <a:pt x="36" y="3"/>
                  </a:lnTo>
                  <a:lnTo>
                    <a:pt x="36" y="4"/>
                  </a:lnTo>
                  <a:lnTo>
                    <a:pt x="34" y="4"/>
                  </a:lnTo>
                  <a:lnTo>
                    <a:pt x="34" y="9"/>
                  </a:lnTo>
                  <a:cubicBezTo>
                    <a:pt x="34" y="9"/>
                    <a:pt x="34" y="9"/>
                    <a:pt x="34" y="9"/>
                  </a:cubicBezTo>
                  <a:cubicBezTo>
                    <a:pt x="34" y="10"/>
                    <a:pt x="34" y="10"/>
                    <a:pt x="34" y="10"/>
                  </a:cubicBezTo>
                  <a:cubicBezTo>
                    <a:pt x="34" y="10"/>
                    <a:pt x="35" y="10"/>
                    <a:pt x="35" y="10"/>
                  </a:cubicBezTo>
                  <a:cubicBezTo>
                    <a:pt x="35" y="10"/>
                    <a:pt x="35" y="10"/>
                    <a:pt x="35" y="10"/>
                  </a:cubicBezTo>
                  <a:close/>
                  <a:moveTo>
                    <a:pt x="48" y="7"/>
                  </a:moveTo>
                  <a:cubicBezTo>
                    <a:pt x="48" y="6"/>
                    <a:pt x="48" y="5"/>
                    <a:pt x="49" y="4"/>
                  </a:cubicBezTo>
                  <a:cubicBezTo>
                    <a:pt x="50" y="3"/>
                    <a:pt x="51" y="3"/>
                    <a:pt x="52" y="3"/>
                  </a:cubicBezTo>
                  <a:cubicBezTo>
                    <a:pt x="53" y="3"/>
                    <a:pt x="54" y="4"/>
                    <a:pt x="55" y="5"/>
                  </a:cubicBezTo>
                  <a:cubicBezTo>
                    <a:pt x="55" y="5"/>
                    <a:pt x="56" y="6"/>
                    <a:pt x="56" y="8"/>
                  </a:cubicBezTo>
                  <a:cubicBezTo>
                    <a:pt x="56" y="9"/>
                    <a:pt x="55" y="10"/>
                    <a:pt x="55" y="10"/>
                  </a:cubicBezTo>
                  <a:cubicBezTo>
                    <a:pt x="55" y="11"/>
                    <a:pt x="54" y="11"/>
                    <a:pt x="54" y="12"/>
                  </a:cubicBezTo>
                  <a:cubicBezTo>
                    <a:pt x="53" y="12"/>
                    <a:pt x="52" y="12"/>
                    <a:pt x="52" y="12"/>
                  </a:cubicBezTo>
                  <a:cubicBezTo>
                    <a:pt x="50" y="12"/>
                    <a:pt x="49" y="11"/>
                    <a:pt x="49" y="11"/>
                  </a:cubicBezTo>
                  <a:cubicBezTo>
                    <a:pt x="48" y="10"/>
                    <a:pt x="48" y="9"/>
                    <a:pt x="48" y="7"/>
                  </a:cubicBezTo>
                  <a:close/>
                  <a:moveTo>
                    <a:pt x="49" y="7"/>
                  </a:moveTo>
                  <a:cubicBezTo>
                    <a:pt x="49" y="9"/>
                    <a:pt x="49" y="9"/>
                    <a:pt x="50" y="10"/>
                  </a:cubicBezTo>
                  <a:cubicBezTo>
                    <a:pt x="50" y="10"/>
                    <a:pt x="51" y="11"/>
                    <a:pt x="52" y="11"/>
                  </a:cubicBezTo>
                  <a:cubicBezTo>
                    <a:pt x="52" y="11"/>
                    <a:pt x="53" y="11"/>
                    <a:pt x="53" y="10"/>
                  </a:cubicBezTo>
                  <a:cubicBezTo>
                    <a:pt x="54" y="10"/>
                    <a:pt x="54" y="9"/>
                    <a:pt x="54" y="8"/>
                  </a:cubicBezTo>
                  <a:cubicBezTo>
                    <a:pt x="54" y="7"/>
                    <a:pt x="54" y="6"/>
                    <a:pt x="54" y="5"/>
                  </a:cubicBezTo>
                  <a:cubicBezTo>
                    <a:pt x="53" y="5"/>
                    <a:pt x="53" y="4"/>
                    <a:pt x="52" y="4"/>
                  </a:cubicBezTo>
                  <a:cubicBezTo>
                    <a:pt x="51" y="4"/>
                    <a:pt x="51" y="5"/>
                    <a:pt x="50" y="5"/>
                  </a:cubicBezTo>
                  <a:cubicBezTo>
                    <a:pt x="50" y="6"/>
                    <a:pt x="49" y="6"/>
                    <a:pt x="49" y="7"/>
                  </a:cubicBezTo>
                  <a:close/>
                  <a:moveTo>
                    <a:pt x="64" y="12"/>
                  </a:moveTo>
                  <a:lnTo>
                    <a:pt x="65" y="4"/>
                  </a:lnTo>
                  <a:lnTo>
                    <a:pt x="66" y="4"/>
                  </a:lnTo>
                  <a:lnTo>
                    <a:pt x="66" y="5"/>
                  </a:lnTo>
                  <a:cubicBezTo>
                    <a:pt x="66" y="5"/>
                    <a:pt x="66" y="4"/>
                    <a:pt x="67" y="4"/>
                  </a:cubicBezTo>
                  <a:cubicBezTo>
                    <a:pt x="67" y="4"/>
                    <a:pt x="67" y="4"/>
                    <a:pt x="68" y="4"/>
                  </a:cubicBezTo>
                  <a:cubicBezTo>
                    <a:pt x="68" y="4"/>
                    <a:pt x="69" y="4"/>
                    <a:pt x="69" y="4"/>
                  </a:cubicBezTo>
                  <a:lnTo>
                    <a:pt x="69" y="6"/>
                  </a:lnTo>
                  <a:cubicBezTo>
                    <a:pt x="68" y="6"/>
                    <a:pt x="68" y="5"/>
                    <a:pt x="67" y="5"/>
                  </a:cubicBezTo>
                  <a:cubicBezTo>
                    <a:pt x="67" y="5"/>
                    <a:pt x="67" y="5"/>
                    <a:pt x="67" y="6"/>
                  </a:cubicBezTo>
                  <a:cubicBezTo>
                    <a:pt x="66" y="6"/>
                    <a:pt x="66" y="6"/>
                    <a:pt x="66" y="6"/>
                  </a:cubicBezTo>
                  <a:cubicBezTo>
                    <a:pt x="66" y="7"/>
                    <a:pt x="66" y="7"/>
                    <a:pt x="66" y="8"/>
                  </a:cubicBezTo>
                  <a:lnTo>
                    <a:pt x="66" y="12"/>
                  </a:lnTo>
                  <a:lnTo>
                    <a:pt x="64" y="12"/>
                  </a:lnTo>
                  <a:close/>
                  <a:moveTo>
                    <a:pt x="79" y="13"/>
                  </a:moveTo>
                  <a:lnTo>
                    <a:pt x="83" y="1"/>
                  </a:lnTo>
                  <a:lnTo>
                    <a:pt x="84" y="2"/>
                  </a:lnTo>
                  <a:lnTo>
                    <a:pt x="80" y="13"/>
                  </a:lnTo>
                  <a:lnTo>
                    <a:pt x="79" y="13"/>
                  </a:lnTo>
                  <a:close/>
                  <a:moveTo>
                    <a:pt x="96" y="11"/>
                  </a:moveTo>
                  <a:lnTo>
                    <a:pt x="97" y="11"/>
                  </a:lnTo>
                  <a:cubicBezTo>
                    <a:pt x="97" y="12"/>
                    <a:pt x="97" y="12"/>
                    <a:pt x="98" y="12"/>
                  </a:cubicBezTo>
                  <a:cubicBezTo>
                    <a:pt x="98" y="13"/>
                    <a:pt x="99" y="13"/>
                    <a:pt x="99" y="13"/>
                  </a:cubicBezTo>
                  <a:cubicBezTo>
                    <a:pt x="100" y="13"/>
                    <a:pt x="100" y="13"/>
                    <a:pt x="101" y="13"/>
                  </a:cubicBezTo>
                  <a:cubicBezTo>
                    <a:pt x="101" y="12"/>
                    <a:pt x="101" y="12"/>
                    <a:pt x="101" y="12"/>
                  </a:cubicBezTo>
                  <a:cubicBezTo>
                    <a:pt x="101" y="11"/>
                    <a:pt x="101" y="11"/>
                    <a:pt x="101" y="11"/>
                  </a:cubicBezTo>
                  <a:cubicBezTo>
                    <a:pt x="101" y="11"/>
                    <a:pt x="100" y="11"/>
                    <a:pt x="99" y="10"/>
                  </a:cubicBezTo>
                  <a:cubicBezTo>
                    <a:pt x="98" y="10"/>
                    <a:pt x="98" y="10"/>
                    <a:pt x="97" y="10"/>
                  </a:cubicBezTo>
                  <a:cubicBezTo>
                    <a:pt x="97" y="9"/>
                    <a:pt x="97" y="9"/>
                    <a:pt x="96" y="9"/>
                  </a:cubicBezTo>
                  <a:cubicBezTo>
                    <a:pt x="96" y="8"/>
                    <a:pt x="96" y="8"/>
                    <a:pt x="96" y="8"/>
                  </a:cubicBezTo>
                  <a:cubicBezTo>
                    <a:pt x="96" y="7"/>
                    <a:pt x="96" y="7"/>
                    <a:pt x="96" y="7"/>
                  </a:cubicBezTo>
                  <a:cubicBezTo>
                    <a:pt x="97" y="6"/>
                    <a:pt x="97" y="6"/>
                    <a:pt x="97" y="6"/>
                  </a:cubicBezTo>
                  <a:cubicBezTo>
                    <a:pt x="97" y="6"/>
                    <a:pt x="98" y="6"/>
                    <a:pt x="98" y="5"/>
                  </a:cubicBezTo>
                  <a:cubicBezTo>
                    <a:pt x="98" y="5"/>
                    <a:pt x="99" y="5"/>
                    <a:pt x="99" y="5"/>
                  </a:cubicBezTo>
                  <a:cubicBezTo>
                    <a:pt x="100" y="5"/>
                    <a:pt x="100" y="6"/>
                    <a:pt x="101" y="6"/>
                  </a:cubicBezTo>
                  <a:cubicBezTo>
                    <a:pt x="101" y="6"/>
                    <a:pt x="102" y="6"/>
                    <a:pt x="102" y="7"/>
                  </a:cubicBezTo>
                  <a:cubicBezTo>
                    <a:pt x="102" y="7"/>
                    <a:pt x="102" y="7"/>
                    <a:pt x="102" y="8"/>
                  </a:cubicBezTo>
                  <a:lnTo>
                    <a:pt x="101" y="8"/>
                  </a:lnTo>
                  <a:cubicBezTo>
                    <a:pt x="101" y="8"/>
                    <a:pt x="101" y="7"/>
                    <a:pt x="101" y="7"/>
                  </a:cubicBezTo>
                  <a:cubicBezTo>
                    <a:pt x="100" y="7"/>
                    <a:pt x="100" y="7"/>
                    <a:pt x="99" y="7"/>
                  </a:cubicBezTo>
                  <a:cubicBezTo>
                    <a:pt x="99" y="6"/>
                    <a:pt x="98" y="7"/>
                    <a:pt x="98" y="7"/>
                  </a:cubicBezTo>
                  <a:cubicBezTo>
                    <a:pt x="98" y="7"/>
                    <a:pt x="97" y="7"/>
                    <a:pt x="97" y="8"/>
                  </a:cubicBezTo>
                  <a:cubicBezTo>
                    <a:pt x="97" y="8"/>
                    <a:pt x="98" y="8"/>
                    <a:pt x="98" y="8"/>
                  </a:cubicBezTo>
                  <a:cubicBezTo>
                    <a:pt x="98" y="8"/>
                    <a:pt x="98" y="8"/>
                    <a:pt x="98" y="8"/>
                  </a:cubicBezTo>
                  <a:cubicBezTo>
                    <a:pt x="98" y="8"/>
                    <a:pt x="99" y="9"/>
                    <a:pt x="99" y="9"/>
                  </a:cubicBezTo>
                  <a:cubicBezTo>
                    <a:pt x="100" y="9"/>
                    <a:pt x="101" y="9"/>
                    <a:pt x="101" y="10"/>
                  </a:cubicBezTo>
                  <a:cubicBezTo>
                    <a:pt x="102" y="10"/>
                    <a:pt x="102" y="10"/>
                    <a:pt x="102" y="10"/>
                  </a:cubicBezTo>
                  <a:cubicBezTo>
                    <a:pt x="103" y="11"/>
                    <a:pt x="103" y="11"/>
                    <a:pt x="103" y="12"/>
                  </a:cubicBezTo>
                  <a:cubicBezTo>
                    <a:pt x="103" y="12"/>
                    <a:pt x="102" y="12"/>
                    <a:pt x="102" y="13"/>
                  </a:cubicBezTo>
                  <a:cubicBezTo>
                    <a:pt x="102" y="13"/>
                    <a:pt x="101" y="14"/>
                    <a:pt x="101" y="14"/>
                  </a:cubicBezTo>
                  <a:cubicBezTo>
                    <a:pt x="100" y="14"/>
                    <a:pt x="100" y="14"/>
                    <a:pt x="99" y="14"/>
                  </a:cubicBezTo>
                  <a:cubicBezTo>
                    <a:pt x="98" y="14"/>
                    <a:pt x="97" y="14"/>
                    <a:pt x="97" y="13"/>
                  </a:cubicBezTo>
                  <a:cubicBezTo>
                    <a:pt x="96" y="13"/>
                    <a:pt x="96" y="12"/>
                    <a:pt x="96" y="11"/>
                  </a:cubicBezTo>
                  <a:close/>
                  <a:moveTo>
                    <a:pt x="115" y="13"/>
                  </a:moveTo>
                  <a:lnTo>
                    <a:pt x="115" y="15"/>
                  </a:lnTo>
                  <a:cubicBezTo>
                    <a:pt x="115" y="15"/>
                    <a:pt x="115" y="15"/>
                    <a:pt x="114" y="15"/>
                  </a:cubicBezTo>
                  <a:cubicBezTo>
                    <a:pt x="114" y="15"/>
                    <a:pt x="113" y="15"/>
                    <a:pt x="113" y="14"/>
                  </a:cubicBezTo>
                  <a:cubicBezTo>
                    <a:pt x="113" y="14"/>
                    <a:pt x="113" y="14"/>
                    <a:pt x="113" y="14"/>
                  </a:cubicBezTo>
                  <a:cubicBezTo>
                    <a:pt x="113" y="13"/>
                    <a:pt x="112" y="13"/>
                    <a:pt x="113" y="12"/>
                  </a:cubicBezTo>
                  <a:lnTo>
                    <a:pt x="113" y="7"/>
                  </a:lnTo>
                  <a:lnTo>
                    <a:pt x="112" y="7"/>
                  </a:lnTo>
                  <a:lnTo>
                    <a:pt x="112" y="6"/>
                  </a:lnTo>
                  <a:lnTo>
                    <a:pt x="113" y="6"/>
                  </a:lnTo>
                  <a:lnTo>
                    <a:pt x="113" y="4"/>
                  </a:lnTo>
                  <a:lnTo>
                    <a:pt x="114" y="3"/>
                  </a:lnTo>
                  <a:lnTo>
                    <a:pt x="114" y="6"/>
                  </a:lnTo>
                  <a:lnTo>
                    <a:pt x="116" y="6"/>
                  </a:lnTo>
                  <a:lnTo>
                    <a:pt x="116" y="7"/>
                  </a:lnTo>
                  <a:lnTo>
                    <a:pt x="114" y="7"/>
                  </a:lnTo>
                  <a:lnTo>
                    <a:pt x="114" y="12"/>
                  </a:lnTo>
                  <a:cubicBezTo>
                    <a:pt x="114" y="13"/>
                    <a:pt x="114" y="13"/>
                    <a:pt x="114" y="13"/>
                  </a:cubicBezTo>
                  <a:cubicBezTo>
                    <a:pt x="114" y="13"/>
                    <a:pt x="114" y="13"/>
                    <a:pt x="114" y="13"/>
                  </a:cubicBezTo>
                  <a:cubicBezTo>
                    <a:pt x="114" y="13"/>
                    <a:pt x="114" y="13"/>
                    <a:pt x="115" y="13"/>
                  </a:cubicBezTo>
                  <a:cubicBezTo>
                    <a:pt x="115" y="13"/>
                    <a:pt x="115" y="13"/>
                    <a:pt x="115" y="13"/>
                  </a:cubicBezTo>
                  <a:close/>
                  <a:moveTo>
                    <a:pt x="118" y="12"/>
                  </a:moveTo>
                  <a:lnTo>
                    <a:pt x="119" y="12"/>
                  </a:lnTo>
                  <a:cubicBezTo>
                    <a:pt x="119" y="13"/>
                    <a:pt x="119" y="14"/>
                    <a:pt x="118" y="14"/>
                  </a:cubicBezTo>
                  <a:cubicBezTo>
                    <a:pt x="117" y="15"/>
                    <a:pt x="117" y="15"/>
                    <a:pt x="116" y="15"/>
                  </a:cubicBezTo>
                  <a:cubicBezTo>
                    <a:pt x="114" y="15"/>
                    <a:pt x="113" y="14"/>
                    <a:pt x="113" y="14"/>
                  </a:cubicBezTo>
                  <a:cubicBezTo>
                    <a:pt x="112" y="13"/>
                    <a:pt x="112" y="12"/>
                    <a:pt x="112" y="10"/>
                  </a:cubicBezTo>
                  <a:cubicBezTo>
                    <a:pt x="112" y="9"/>
                    <a:pt x="112" y="8"/>
                    <a:pt x="113" y="7"/>
                  </a:cubicBezTo>
                  <a:cubicBezTo>
                    <a:pt x="114" y="6"/>
                    <a:pt x="115" y="6"/>
                    <a:pt x="116" y="6"/>
                  </a:cubicBezTo>
                  <a:cubicBezTo>
                    <a:pt x="117" y="6"/>
                    <a:pt x="118" y="7"/>
                    <a:pt x="119" y="7"/>
                  </a:cubicBezTo>
                  <a:cubicBezTo>
                    <a:pt x="119" y="8"/>
                    <a:pt x="120" y="9"/>
                    <a:pt x="120" y="11"/>
                  </a:cubicBezTo>
                  <a:cubicBezTo>
                    <a:pt x="120" y="11"/>
                    <a:pt x="120" y="11"/>
                    <a:pt x="119" y="11"/>
                  </a:cubicBezTo>
                  <a:lnTo>
                    <a:pt x="113" y="11"/>
                  </a:lnTo>
                  <a:cubicBezTo>
                    <a:pt x="113" y="12"/>
                    <a:pt x="114" y="12"/>
                    <a:pt x="114" y="13"/>
                  </a:cubicBezTo>
                  <a:cubicBezTo>
                    <a:pt x="114" y="13"/>
                    <a:pt x="115" y="14"/>
                    <a:pt x="116" y="14"/>
                  </a:cubicBezTo>
                  <a:cubicBezTo>
                    <a:pt x="116" y="14"/>
                    <a:pt x="117" y="14"/>
                    <a:pt x="117" y="13"/>
                  </a:cubicBezTo>
                  <a:cubicBezTo>
                    <a:pt x="117" y="13"/>
                    <a:pt x="118" y="13"/>
                    <a:pt x="118" y="12"/>
                  </a:cubicBezTo>
                  <a:close/>
                  <a:moveTo>
                    <a:pt x="113" y="10"/>
                  </a:moveTo>
                  <a:lnTo>
                    <a:pt x="118" y="10"/>
                  </a:lnTo>
                  <a:cubicBezTo>
                    <a:pt x="118" y="9"/>
                    <a:pt x="118" y="9"/>
                    <a:pt x="118" y="8"/>
                  </a:cubicBezTo>
                  <a:cubicBezTo>
                    <a:pt x="117" y="8"/>
                    <a:pt x="117" y="7"/>
                    <a:pt x="116" y="7"/>
                  </a:cubicBezTo>
                  <a:cubicBezTo>
                    <a:pt x="115" y="7"/>
                    <a:pt x="115" y="7"/>
                    <a:pt x="114" y="8"/>
                  </a:cubicBezTo>
                  <a:cubicBezTo>
                    <a:pt x="114" y="8"/>
                    <a:pt x="114" y="9"/>
                    <a:pt x="113" y="10"/>
                  </a:cubicBezTo>
                  <a:close/>
                  <a:moveTo>
                    <a:pt x="131" y="14"/>
                  </a:moveTo>
                  <a:lnTo>
                    <a:pt x="131" y="15"/>
                  </a:lnTo>
                  <a:cubicBezTo>
                    <a:pt x="131" y="15"/>
                    <a:pt x="131" y="15"/>
                    <a:pt x="130" y="15"/>
                  </a:cubicBezTo>
                  <a:cubicBezTo>
                    <a:pt x="130" y="15"/>
                    <a:pt x="129" y="15"/>
                    <a:pt x="129" y="15"/>
                  </a:cubicBezTo>
                  <a:cubicBezTo>
                    <a:pt x="129" y="15"/>
                    <a:pt x="129" y="15"/>
                    <a:pt x="129" y="14"/>
                  </a:cubicBezTo>
                  <a:cubicBezTo>
                    <a:pt x="129" y="14"/>
                    <a:pt x="128" y="14"/>
                    <a:pt x="129" y="13"/>
                  </a:cubicBezTo>
                  <a:lnTo>
                    <a:pt x="129" y="8"/>
                  </a:lnTo>
                  <a:lnTo>
                    <a:pt x="128" y="8"/>
                  </a:lnTo>
                  <a:lnTo>
                    <a:pt x="128" y="7"/>
                  </a:lnTo>
                  <a:lnTo>
                    <a:pt x="129" y="7"/>
                  </a:lnTo>
                  <a:lnTo>
                    <a:pt x="129" y="5"/>
                  </a:lnTo>
                  <a:lnTo>
                    <a:pt x="130" y="4"/>
                  </a:lnTo>
                  <a:lnTo>
                    <a:pt x="130" y="7"/>
                  </a:lnTo>
                  <a:lnTo>
                    <a:pt x="132" y="7"/>
                  </a:lnTo>
                  <a:lnTo>
                    <a:pt x="132" y="8"/>
                  </a:lnTo>
                  <a:lnTo>
                    <a:pt x="130" y="8"/>
                  </a:lnTo>
                  <a:lnTo>
                    <a:pt x="130" y="13"/>
                  </a:lnTo>
                  <a:cubicBezTo>
                    <a:pt x="130" y="13"/>
                    <a:pt x="130" y="14"/>
                    <a:pt x="130" y="14"/>
                  </a:cubicBezTo>
                  <a:cubicBezTo>
                    <a:pt x="130" y="14"/>
                    <a:pt x="130" y="14"/>
                    <a:pt x="130" y="14"/>
                  </a:cubicBezTo>
                  <a:cubicBezTo>
                    <a:pt x="130" y="14"/>
                    <a:pt x="130" y="14"/>
                    <a:pt x="131" y="14"/>
                  </a:cubicBezTo>
                  <a:cubicBezTo>
                    <a:pt x="131" y="14"/>
                    <a:pt x="131" y="14"/>
                    <a:pt x="131" y="14"/>
                  </a:cubicBezTo>
                  <a:close/>
                  <a:moveTo>
                    <a:pt x="128" y="11"/>
                  </a:moveTo>
                  <a:cubicBezTo>
                    <a:pt x="128" y="9"/>
                    <a:pt x="128" y="8"/>
                    <a:pt x="129" y="8"/>
                  </a:cubicBezTo>
                  <a:cubicBezTo>
                    <a:pt x="130" y="7"/>
                    <a:pt x="131" y="7"/>
                    <a:pt x="132" y="7"/>
                  </a:cubicBezTo>
                  <a:cubicBezTo>
                    <a:pt x="133" y="7"/>
                    <a:pt x="134" y="7"/>
                    <a:pt x="135" y="8"/>
                  </a:cubicBezTo>
                  <a:cubicBezTo>
                    <a:pt x="135" y="9"/>
                    <a:pt x="136" y="10"/>
                    <a:pt x="136" y="11"/>
                  </a:cubicBezTo>
                  <a:cubicBezTo>
                    <a:pt x="136" y="12"/>
                    <a:pt x="135" y="13"/>
                    <a:pt x="135" y="14"/>
                  </a:cubicBezTo>
                  <a:cubicBezTo>
                    <a:pt x="135" y="14"/>
                    <a:pt x="134" y="15"/>
                    <a:pt x="134" y="15"/>
                  </a:cubicBezTo>
                  <a:cubicBezTo>
                    <a:pt x="133" y="15"/>
                    <a:pt x="132" y="15"/>
                    <a:pt x="131" y="15"/>
                  </a:cubicBezTo>
                  <a:cubicBezTo>
                    <a:pt x="130" y="15"/>
                    <a:pt x="129" y="15"/>
                    <a:pt x="129" y="14"/>
                  </a:cubicBezTo>
                  <a:cubicBezTo>
                    <a:pt x="128" y="13"/>
                    <a:pt x="128" y="12"/>
                    <a:pt x="128" y="11"/>
                  </a:cubicBezTo>
                  <a:close/>
                  <a:moveTo>
                    <a:pt x="129" y="11"/>
                  </a:moveTo>
                  <a:cubicBezTo>
                    <a:pt x="129" y="12"/>
                    <a:pt x="129" y="13"/>
                    <a:pt x="130" y="13"/>
                  </a:cubicBezTo>
                  <a:cubicBezTo>
                    <a:pt x="130" y="14"/>
                    <a:pt x="131" y="14"/>
                    <a:pt x="132" y="14"/>
                  </a:cubicBezTo>
                  <a:cubicBezTo>
                    <a:pt x="132" y="14"/>
                    <a:pt x="133" y="14"/>
                    <a:pt x="133" y="14"/>
                  </a:cubicBezTo>
                  <a:cubicBezTo>
                    <a:pt x="134" y="13"/>
                    <a:pt x="134" y="12"/>
                    <a:pt x="134" y="11"/>
                  </a:cubicBezTo>
                  <a:cubicBezTo>
                    <a:pt x="134" y="10"/>
                    <a:pt x="134" y="9"/>
                    <a:pt x="134" y="9"/>
                  </a:cubicBezTo>
                  <a:cubicBezTo>
                    <a:pt x="133" y="8"/>
                    <a:pt x="133" y="8"/>
                    <a:pt x="132" y="8"/>
                  </a:cubicBezTo>
                  <a:cubicBezTo>
                    <a:pt x="131" y="8"/>
                    <a:pt x="131" y="8"/>
                    <a:pt x="130" y="9"/>
                  </a:cubicBezTo>
                  <a:cubicBezTo>
                    <a:pt x="130" y="9"/>
                    <a:pt x="129" y="10"/>
                    <a:pt x="129" y="11"/>
                  </a:cubicBezTo>
                  <a:close/>
                  <a:moveTo>
                    <a:pt x="144" y="16"/>
                  </a:moveTo>
                  <a:lnTo>
                    <a:pt x="144" y="8"/>
                  </a:lnTo>
                  <a:lnTo>
                    <a:pt x="146" y="8"/>
                  </a:lnTo>
                  <a:lnTo>
                    <a:pt x="146" y="9"/>
                  </a:lnTo>
                  <a:cubicBezTo>
                    <a:pt x="146" y="8"/>
                    <a:pt x="146" y="8"/>
                    <a:pt x="147" y="8"/>
                  </a:cubicBezTo>
                  <a:cubicBezTo>
                    <a:pt x="147" y="8"/>
                    <a:pt x="147" y="7"/>
                    <a:pt x="148" y="7"/>
                  </a:cubicBezTo>
                  <a:cubicBezTo>
                    <a:pt x="148" y="8"/>
                    <a:pt x="148" y="8"/>
                    <a:pt x="149" y="8"/>
                  </a:cubicBezTo>
                  <a:lnTo>
                    <a:pt x="148" y="9"/>
                  </a:lnTo>
                  <a:cubicBezTo>
                    <a:pt x="148" y="9"/>
                    <a:pt x="148" y="9"/>
                    <a:pt x="147" y="9"/>
                  </a:cubicBezTo>
                  <a:cubicBezTo>
                    <a:pt x="147" y="9"/>
                    <a:pt x="147" y="9"/>
                    <a:pt x="147" y="9"/>
                  </a:cubicBezTo>
                  <a:cubicBezTo>
                    <a:pt x="146" y="9"/>
                    <a:pt x="146" y="10"/>
                    <a:pt x="146" y="10"/>
                  </a:cubicBezTo>
                  <a:cubicBezTo>
                    <a:pt x="146" y="10"/>
                    <a:pt x="146" y="11"/>
                    <a:pt x="146" y="12"/>
                  </a:cubicBezTo>
                  <a:lnTo>
                    <a:pt x="146" y="16"/>
                  </a:lnTo>
                  <a:lnTo>
                    <a:pt x="144" y="1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54" name="Freeform 74"/>
            <p:cNvSpPr>
              <a:spLocks noEditPoints="1"/>
            </p:cNvSpPr>
            <p:nvPr/>
          </p:nvSpPr>
          <p:spPr bwMode="auto">
            <a:xfrm>
              <a:off x="2712" y="1361"/>
              <a:ext cx="40" cy="9"/>
            </a:xfrm>
            <a:custGeom>
              <a:avLst/>
              <a:gdLst/>
              <a:ahLst/>
              <a:cxnLst>
                <a:cxn ang="0">
                  <a:pos x="3" y="8"/>
                </a:cxn>
                <a:cxn ang="0">
                  <a:pos x="1" y="0"/>
                </a:cxn>
                <a:cxn ang="0">
                  <a:pos x="4" y="8"/>
                </a:cxn>
                <a:cxn ang="0">
                  <a:pos x="17" y="13"/>
                </a:cxn>
                <a:cxn ang="0">
                  <a:pos x="18" y="1"/>
                </a:cxn>
                <a:cxn ang="0">
                  <a:pos x="22" y="5"/>
                </a:cxn>
                <a:cxn ang="0">
                  <a:pos x="23" y="9"/>
                </a:cxn>
                <a:cxn ang="0">
                  <a:pos x="17" y="12"/>
                </a:cxn>
                <a:cxn ang="0">
                  <a:pos x="18" y="11"/>
                </a:cxn>
                <a:cxn ang="0">
                  <a:pos x="22" y="9"/>
                </a:cxn>
                <a:cxn ang="0">
                  <a:pos x="18" y="6"/>
                </a:cxn>
                <a:cxn ang="0">
                  <a:pos x="32" y="5"/>
                </a:cxn>
                <a:cxn ang="0">
                  <a:pos x="35" y="5"/>
                </a:cxn>
                <a:cxn ang="0">
                  <a:pos x="36" y="7"/>
                </a:cxn>
                <a:cxn ang="0">
                  <a:pos x="34" y="7"/>
                </a:cxn>
                <a:cxn ang="0">
                  <a:pos x="32" y="13"/>
                </a:cxn>
                <a:cxn ang="0">
                  <a:pos x="35" y="14"/>
                </a:cxn>
                <a:cxn ang="0">
                  <a:pos x="32" y="11"/>
                </a:cxn>
                <a:cxn ang="0">
                  <a:pos x="34" y="5"/>
                </a:cxn>
                <a:cxn ang="0">
                  <a:pos x="34" y="12"/>
                </a:cxn>
                <a:cxn ang="0">
                  <a:pos x="37" y="11"/>
                </a:cxn>
                <a:cxn ang="0">
                  <a:pos x="39" y="5"/>
                </a:cxn>
                <a:cxn ang="0">
                  <a:pos x="48" y="15"/>
                </a:cxn>
                <a:cxn ang="0">
                  <a:pos x="51" y="16"/>
                </a:cxn>
                <a:cxn ang="0">
                  <a:pos x="53" y="13"/>
                </a:cxn>
                <a:cxn ang="0">
                  <a:pos x="48" y="10"/>
                </a:cxn>
                <a:cxn ang="0">
                  <a:pos x="52" y="6"/>
                </a:cxn>
                <a:cxn ang="0">
                  <a:pos x="55" y="6"/>
                </a:cxn>
                <a:cxn ang="0">
                  <a:pos x="53" y="17"/>
                </a:cxn>
                <a:cxn ang="0">
                  <a:pos x="48" y="15"/>
                </a:cxn>
                <a:cxn ang="0">
                  <a:pos x="51" y="13"/>
                </a:cxn>
                <a:cxn ang="0">
                  <a:pos x="53" y="8"/>
                </a:cxn>
                <a:cxn ang="0">
                  <a:pos x="49" y="10"/>
                </a:cxn>
                <a:cxn ang="0">
                  <a:pos x="54" y="14"/>
                </a:cxn>
                <a:cxn ang="0">
                  <a:pos x="48" y="10"/>
                </a:cxn>
                <a:cxn ang="0">
                  <a:pos x="55" y="7"/>
                </a:cxn>
                <a:cxn ang="0">
                  <a:pos x="49" y="10"/>
                </a:cxn>
                <a:cxn ang="0">
                  <a:pos x="53" y="13"/>
                </a:cxn>
                <a:cxn ang="0">
                  <a:pos x="54" y="9"/>
                </a:cxn>
                <a:cxn ang="0">
                  <a:pos x="50" y="7"/>
                </a:cxn>
                <a:cxn ang="0">
                  <a:pos x="64" y="6"/>
                </a:cxn>
                <a:cxn ang="0">
                  <a:pos x="67" y="7"/>
                </a:cxn>
                <a:cxn ang="0">
                  <a:pos x="68" y="8"/>
                </a:cxn>
                <a:cxn ang="0">
                  <a:pos x="66" y="9"/>
                </a:cxn>
                <a:cxn ang="0">
                  <a:pos x="64" y="15"/>
                </a:cxn>
              </a:cxnLst>
              <a:rect l="0" t="0" r="r" b="b"/>
              <a:pathLst>
                <a:path w="69" h="17">
                  <a:moveTo>
                    <a:pt x="1" y="15"/>
                  </a:moveTo>
                  <a:lnTo>
                    <a:pt x="0" y="15"/>
                  </a:lnTo>
                  <a:cubicBezTo>
                    <a:pt x="2" y="13"/>
                    <a:pt x="2" y="10"/>
                    <a:pt x="3" y="8"/>
                  </a:cubicBezTo>
                  <a:cubicBezTo>
                    <a:pt x="3" y="7"/>
                    <a:pt x="3" y="6"/>
                    <a:pt x="2" y="5"/>
                  </a:cubicBezTo>
                  <a:cubicBezTo>
                    <a:pt x="2" y="4"/>
                    <a:pt x="2" y="3"/>
                    <a:pt x="2" y="3"/>
                  </a:cubicBezTo>
                  <a:cubicBezTo>
                    <a:pt x="2" y="2"/>
                    <a:pt x="1" y="1"/>
                    <a:pt x="1" y="0"/>
                  </a:cubicBezTo>
                  <a:lnTo>
                    <a:pt x="2" y="0"/>
                  </a:lnTo>
                  <a:cubicBezTo>
                    <a:pt x="2" y="2"/>
                    <a:pt x="3" y="3"/>
                    <a:pt x="4" y="4"/>
                  </a:cubicBezTo>
                  <a:cubicBezTo>
                    <a:pt x="4" y="5"/>
                    <a:pt x="4" y="7"/>
                    <a:pt x="4" y="8"/>
                  </a:cubicBezTo>
                  <a:cubicBezTo>
                    <a:pt x="4" y="9"/>
                    <a:pt x="4" y="11"/>
                    <a:pt x="3" y="12"/>
                  </a:cubicBezTo>
                  <a:cubicBezTo>
                    <a:pt x="2" y="13"/>
                    <a:pt x="2" y="14"/>
                    <a:pt x="1" y="15"/>
                  </a:cubicBezTo>
                  <a:close/>
                  <a:moveTo>
                    <a:pt x="17" y="13"/>
                  </a:moveTo>
                  <a:lnTo>
                    <a:pt x="16" y="13"/>
                  </a:lnTo>
                  <a:lnTo>
                    <a:pt x="17" y="1"/>
                  </a:lnTo>
                  <a:lnTo>
                    <a:pt x="18" y="1"/>
                  </a:lnTo>
                  <a:lnTo>
                    <a:pt x="18" y="5"/>
                  </a:lnTo>
                  <a:cubicBezTo>
                    <a:pt x="18" y="5"/>
                    <a:pt x="19" y="4"/>
                    <a:pt x="20" y="4"/>
                  </a:cubicBezTo>
                  <a:cubicBezTo>
                    <a:pt x="21" y="4"/>
                    <a:pt x="21" y="4"/>
                    <a:pt x="22" y="5"/>
                  </a:cubicBezTo>
                  <a:cubicBezTo>
                    <a:pt x="22" y="5"/>
                    <a:pt x="22" y="5"/>
                    <a:pt x="23" y="6"/>
                  </a:cubicBezTo>
                  <a:cubicBezTo>
                    <a:pt x="23" y="6"/>
                    <a:pt x="23" y="6"/>
                    <a:pt x="23" y="7"/>
                  </a:cubicBezTo>
                  <a:cubicBezTo>
                    <a:pt x="23" y="7"/>
                    <a:pt x="24" y="8"/>
                    <a:pt x="23" y="9"/>
                  </a:cubicBezTo>
                  <a:cubicBezTo>
                    <a:pt x="23" y="10"/>
                    <a:pt x="23" y="11"/>
                    <a:pt x="22" y="12"/>
                  </a:cubicBezTo>
                  <a:cubicBezTo>
                    <a:pt x="22" y="13"/>
                    <a:pt x="21" y="13"/>
                    <a:pt x="20" y="13"/>
                  </a:cubicBezTo>
                  <a:cubicBezTo>
                    <a:pt x="19" y="13"/>
                    <a:pt x="18" y="12"/>
                    <a:pt x="17" y="12"/>
                  </a:cubicBezTo>
                  <a:lnTo>
                    <a:pt x="17" y="13"/>
                  </a:lnTo>
                  <a:close/>
                  <a:moveTo>
                    <a:pt x="18" y="8"/>
                  </a:moveTo>
                  <a:cubicBezTo>
                    <a:pt x="18" y="9"/>
                    <a:pt x="18" y="10"/>
                    <a:pt x="18" y="11"/>
                  </a:cubicBezTo>
                  <a:cubicBezTo>
                    <a:pt x="18" y="11"/>
                    <a:pt x="19" y="12"/>
                    <a:pt x="20" y="12"/>
                  </a:cubicBezTo>
                  <a:cubicBezTo>
                    <a:pt x="20" y="12"/>
                    <a:pt x="21" y="12"/>
                    <a:pt x="21" y="11"/>
                  </a:cubicBezTo>
                  <a:cubicBezTo>
                    <a:pt x="22" y="10"/>
                    <a:pt x="22" y="10"/>
                    <a:pt x="22" y="9"/>
                  </a:cubicBezTo>
                  <a:cubicBezTo>
                    <a:pt x="22" y="8"/>
                    <a:pt x="22" y="7"/>
                    <a:pt x="22" y="6"/>
                  </a:cubicBezTo>
                  <a:cubicBezTo>
                    <a:pt x="21" y="6"/>
                    <a:pt x="21" y="5"/>
                    <a:pt x="20" y="5"/>
                  </a:cubicBezTo>
                  <a:cubicBezTo>
                    <a:pt x="19" y="5"/>
                    <a:pt x="19" y="6"/>
                    <a:pt x="18" y="6"/>
                  </a:cubicBezTo>
                  <a:cubicBezTo>
                    <a:pt x="18" y="7"/>
                    <a:pt x="18" y="7"/>
                    <a:pt x="18" y="8"/>
                  </a:cubicBezTo>
                  <a:close/>
                  <a:moveTo>
                    <a:pt x="32" y="13"/>
                  </a:moveTo>
                  <a:lnTo>
                    <a:pt x="32" y="5"/>
                  </a:lnTo>
                  <a:lnTo>
                    <a:pt x="34" y="5"/>
                  </a:lnTo>
                  <a:lnTo>
                    <a:pt x="34" y="6"/>
                  </a:lnTo>
                  <a:cubicBezTo>
                    <a:pt x="34" y="6"/>
                    <a:pt x="34" y="5"/>
                    <a:pt x="35" y="5"/>
                  </a:cubicBezTo>
                  <a:cubicBezTo>
                    <a:pt x="35" y="5"/>
                    <a:pt x="35" y="5"/>
                    <a:pt x="36" y="5"/>
                  </a:cubicBezTo>
                  <a:cubicBezTo>
                    <a:pt x="36" y="5"/>
                    <a:pt x="36" y="5"/>
                    <a:pt x="37" y="5"/>
                  </a:cubicBezTo>
                  <a:lnTo>
                    <a:pt x="36" y="7"/>
                  </a:lnTo>
                  <a:cubicBezTo>
                    <a:pt x="36" y="6"/>
                    <a:pt x="36" y="6"/>
                    <a:pt x="35" y="6"/>
                  </a:cubicBezTo>
                  <a:cubicBezTo>
                    <a:pt x="35" y="6"/>
                    <a:pt x="35" y="6"/>
                    <a:pt x="35" y="7"/>
                  </a:cubicBezTo>
                  <a:cubicBezTo>
                    <a:pt x="34" y="7"/>
                    <a:pt x="34" y="7"/>
                    <a:pt x="34" y="7"/>
                  </a:cubicBezTo>
                  <a:cubicBezTo>
                    <a:pt x="34" y="8"/>
                    <a:pt x="34" y="8"/>
                    <a:pt x="34" y="9"/>
                  </a:cubicBezTo>
                  <a:lnTo>
                    <a:pt x="33" y="13"/>
                  </a:lnTo>
                  <a:lnTo>
                    <a:pt x="32" y="13"/>
                  </a:lnTo>
                  <a:close/>
                  <a:moveTo>
                    <a:pt x="38" y="13"/>
                  </a:moveTo>
                  <a:lnTo>
                    <a:pt x="38" y="12"/>
                  </a:lnTo>
                  <a:cubicBezTo>
                    <a:pt x="37" y="13"/>
                    <a:pt x="36" y="14"/>
                    <a:pt x="35" y="14"/>
                  </a:cubicBezTo>
                  <a:cubicBezTo>
                    <a:pt x="34" y="14"/>
                    <a:pt x="34" y="13"/>
                    <a:pt x="34" y="13"/>
                  </a:cubicBezTo>
                  <a:cubicBezTo>
                    <a:pt x="33" y="13"/>
                    <a:pt x="33" y="13"/>
                    <a:pt x="33" y="12"/>
                  </a:cubicBezTo>
                  <a:cubicBezTo>
                    <a:pt x="32" y="12"/>
                    <a:pt x="32" y="12"/>
                    <a:pt x="32" y="11"/>
                  </a:cubicBezTo>
                  <a:cubicBezTo>
                    <a:pt x="32" y="11"/>
                    <a:pt x="32" y="11"/>
                    <a:pt x="32" y="10"/>
                  </a:cubicBezTo>
                  <a:lnTo>
                    <a:pt x="32" y="5"/>
                  </a:lnTo>
                  <a:lnTo>
                    <a:pt x="34" y="5"/>
                  </a:lnTo>
                  <a:lnTo>
                    <a:pt x="34" y="10"/>
                  </a:lnTo>
                  <a:cubicBezTo>
                    <a:pt x="34" y="10"/>
                    <a:pt x="34" y="11"/>
                    <a:pt x="34" y="11"/>
                  </a:cubicBezTo>
                  <a:cubicBezTo>
                    <a:pt x="34" y="11"/>
                    <a:pt x="34" y="12"/>
                    <a:pt x="34" y="12"/>
                  </a:cubicBezTo>
                  <a:cubicBezTo>
                    <a:pt x="34" y="12"/>
                    <a:pt x="35" y="12"/>
                    <a:pt x="35" y="12"/>
                  </a:cubicBezTo>
                  <a:cubicBezTo>
                    <a:pt x="36" y="12"/>
                    <a:pt x="36" y="12"/>
                    <a:pt x="36" y="12"/>
                  </a:cubicBezTo>
                  <a:cubicBezTo>
                    <a:pt x="37" y="12"/>
                    <a:pt x="37" y="12"/>
                    <a:pt x="37" y="11"/>
                  </a:cubicBezTo>
                  <a:cubicBezTo>
                    <a:pt x="37" y="11"/>
                    <a:pt x="38" y="10"/>
                    <a:pt x="38" y="10"/>
                  </a:cubicBezTo>
                  <a:lnTo>
                    <a:pt x="38" y="5"/>
                  </a:lnTo>
                  <a:lnTo>
                    <a:pt x="39" y="5"/>
                  </a:lnTo>
                  <a:lnTo>
                    <a:pt x="39" y="14"/>
                  </a:lnTo>
                  <a:lnTo>
                    <a:pt x="38" y="13"/>
                  </a:lnTo>
                  <a:close/>
                  <a:moveTo>
                    <a:pt x="48" y="15"/>
                  </a:moveTo>
                  <a:lnTo>
                    <a:pt x="49" y="15"/>
                  </a:lnTo>
                  <a:cubicBezTo>
                    <a:pt x="49" y="15"/>
                    <a:pt x="49" y="16"/>
                    <a:pt x="50" y="16"/>
                  </a:cubicBezTo>
                  <a:cubicBezTo>
                    <a:pt x="50" y="16"/>
                    <a:pt x="50" y="16"/>
                    <a:pt x="51" y="16"/>
                  </a:cubicBezTo>
                  <a:cubicBezTo>
                    <a:pt x="52" y="16"/>
                    <a:pt x="52" y="16"/>
                    <a:pt x="53" y="16"/>
                  </a:cubicBezTo>
                  <a:cubicBezTo>
                    <a:pt x="53" y="16"/>
                    <a:pt x="53" y="15"/>
                    <a:pt x="53" y="15"/>
                  </a:cubicBezTo>
                  <a:cubicBezTo>
                    <a:pt x="53" y="15"/>
                    <a:pt x="53" y="14"/>
                    <a:pt x="53" y="13"/>
                  </a:cubicBezTo>
                  <a:cubicBezTo>
                    <a:pt x="53" y="14"/>
                    <a:pt x="52" y="14"/>
                    <a:pt x="51" y="14"/>
                  </a:cubicBezTo>
                  <a:cubicBezTo>
                    <a:pt x="50" y="14"/>
                    <a:pt x="49" y="14"/>
                    <a:pt x="49" y="13"/>
                  </a:cubicBezTo>
                  <a:cubicBezTo>
                    <a:pt x="48" y="12"/>
                    <a:pt x="48" y="11"/>
                    <a:pt x="48" y="10"/>
                  </a:cubicBezTo>
                  <a:cubicBezTo>
                    <a:pt x="48" y="9"/>
                    <a:pt x="48" y="8"/>
                    <a:pt x="48" y="8"/>
                  </a:cubicBezTo>
                  <a:cubicBezTo>
                    <a:pt x="49" y="7"/>
                    <a:pt x="49" y="6"/>
                    <a:pt x="50" y="6"/>
                  </a:cubicBezTo>
                  <a:cubicBezTo>
                    <a:pt x="50" y="6"/>
                    <a:pt x="51" y="6"/>
                    <a:pt x="52" y="6"/>
                  </a:cubicBezTo>
                  <a:cubicBezTo>
                    <a:pt x="52" y="6"/>
                    <a:pt x="53" y="6"/>
                    <a:pt x="54" y="7"/>
                  </a:cubicBezTo>
                  <a:lnTo>
                    <a:pt x="54" y="6"/>
                  </a:lnTo>
                  <a:lnTo>
                    <a:pt x="55" y="6"/>
                  </a:lnTo>
                  <a:lnTo>
                    <a:pt x="55" y="13"/>
                  </a:lnTo>
                  <a:cubicBezTo>
                    <a:pt x="55" y="14"/>
                    <a:pt x="55" y="15"/>
                    <a:pt x="54" y="16"/>
                  </a:cubicBezTo>
                  <a:cubicBezTo>
                    <a:pt x="54" y="16"/>
                    <a:pt x="54" y="17"/>
                    <a:pt x="53" y="17"/>
                  </a:cubicBezTo>
                  <a:cubicBezTo>
                    <a:pt x="52" y="17"/>
                    <a:pt x="52" y="17"/>
                    <a:pt x="51" y="17"/>
                  </a:cubicBezTo>
                  <a:cubicBezTo>
                    <a:pt x="50" y="17"/>
                    <a:pt x="49" y="17"/>
                    <a:pt x="49" y="17"/>
                  </a:cubicBezTo>
                  <a:cubicBezTo>
                    <a:pt x="48" y="16"/>
                    <a:pt x="48" y="16"/>
                    <a:pt x="48" y="15"/>
                  </a:cubicBezTo>
                  <a:close/>
                  <a:moveTo>
                    <a:pt x="49" y="10"/>
                  </a:moveTo>
                  <a:cubicBezTo>
                    <a:pt x="49" y="11"/>
                    <a:pt x="49" y="12"/>
                    <a:pt x="50" y="12"/>
                  </a:cubicBezTo>
                  <a:cubicBezTo>
                    <a:pt x="50" y="13"/>
                    <a:pt x="51" y="13"/>
                    <a:pt x="51" y="13"/>
                  </a:cubicBezTo>
                  <a:cubicBezTo>
                    <a:pt x="52" y="13"/>
                    <a:pt x="53" y="13"/>
                    <a:pt x="53" y="12"/>
                  </a:cubicBezTo>
                  <a:cubicBezTo>
                    <a:pt x="53" y="12"/>
                    <a:pt x="54" y="11"/>
                    <a:pt x="54" y="10"/>
                  </a:cubicBezTo>
                  <a:cubicBezTo>
                    <a:pt x="54" y="9"/>
                    <a:pt x="54" y="8"/>
                    <a:pt x="53" y="8"/>
                  </a:cubicBezTo>
                  <a:cubicBezTo>
                    <a:pt x="53" y="7"/>
                    <a:pt x="52" y="7"/>
                    <a:pt x="52" y="7"/>
                  </a:cubicBezTo>
                  <a:cubicBezTo>
                    <a:pt x="51" y="7"/>
                    <a:pt x="50" y="7"/>
                    <a:pt x="50" y="7"/>
                  </a:cubicBezTo>
                  <a:cubicBezTo>
                    <a:pt x="49" y="8"/>
                    <a:pt x="49" y="9"/>
                    <a:pt x="49" y="10"/>
                  </a:cubicBezTo>
                  <a:close/>
                  <a:moveTo>
                    <a:pt x="54" y="12"/>
                  </a:moveTo>
                  <a:lnTo>
                    <a:pt x="55" y="12"/>
                  </a:lnTo>
                  <a:cubicBezTo>
                    <a:pt x="55" y="13"/>
                    <a:pt x="55" y="13"/>
                    <a:pt x="54" y="14"/>
                  </a:cubicBezTo>
                  <a:cubicBezTo>
                    <a:pt x="53" y="14"/>
                    <a:pt x="53" y="14"/>
                    <a:pt x="52" y="14"/>
                  </a:cubicBezTo>
                  <a:cubicBezTo>
                    <a:pt x="50" y="14"/>
                    <a:pt x="49" y="14"/>
                    <a:pt x="49" y="13"/>
                  </a:cubicBezTo>
                  <a:cubicBezTo>
                    <a:pt x="48" y="12"/>
                    <a:pt x="48" y="11"/>
                    <a:pt x="48" y="10"/>
                  </a:cubicBezTo>
                  <a:cubicBezTo>
                    <a:pt x="48" y="8"/>
                    <a:pt x="48" y="7"/>
                    <a:pt x="49" y="7"/>
                  </a:cubicBezTo>
                  <a:cubicBezTo>
                    <a:pt x="50" y="6"/>
                    <a:pt x="51" y="6"/>
                    <a:pt x="52" y="6"/>
                  </a:cubicBezTo>
                  <a:cubicBezTo>
                    <a:pt x="53" y="6"/>
                    <a:pt x="54" y="6"/>
                    <a:pt x="55" y="7"/>
                  </a:cubicBezTo>
                  <a:cubicBezTo>
                    <a:pt x="55" y="8"/>
                    <a:pt x="55" y="9"/>
                    <a:pt x="55" y="10"/>
                  </a:cubicBezTo>
                  <a:cubicBezTo>
                    <a:pt x="55" y="10"/>
                    <a:pt x="55" y="10"/>
                    <a:pt x="55" y="10"/>
                  </a:cubicBezTo>
                  <a:lnTo>
                    <a:pt x="49" y="10"/>
                  </a:lnTo>
                  <a:cubicBezTo>
                    <a:pt x="49" y="11"/>
                    <a:pt x="49" y="12"/>
                    <a:pt x="50" y="12"/>
                  </a:cubicBezTo>
                  <a:cubicBezTo>
                    <a:pt x="50" y="13"/>
                    <a:pt x="51" y="13"/>
                    <a:pt x="52" y="13"/>
                  </a:cubicBezTo>
                  <a:cubicBezTo>
                    <a:pt x="52" y="13"/>
                    <a:pt x="53" y="13"/>
                    <a:pt x="53" y="13"/>
                  </a:cubicBezTo>
                  <a:cubicBezTo>
                    <a:pt x="53" y="13"/>
                    <a:pt x="54" y="12"/>
                    <a:pt x="54" y="12"/>
                  </a:cubicBezTo>
                  <a:close/>
                  <a:moveTo>
                    <a:pt x="49" y="9"/>
                  </a:moveTo>
                  <a:lnTo>
                    <a:pt x="54" y="9"/>
                  </a:lnTo>
                  <a:cubicBezTo>
                    <a:pt x="54" y="9"/>
                    <a:pt x="54" y="8"/>
                    <a:pt x="54" y="8"/>
                  </a:cubicBezTo>
                  <a:cubicBezTo>
                    <a:pt x="53" y="7"/>
                    <a:pt x="53" y="7"/>
                    <a:pt x="52" y="7"/>
                  </a:cubicBezTo>
                  <a:cubicBezTo>
                    <a:pt x="51" y="7"/>
                    <a:pt x="51" y="7"/>
                    <a:pt x="50" y="7"/>
                  </a:cubicBezTo>
                  <a:cubicBezTo>
                    <a:pt x="50" y="8"/>
                    <a:pt x="49" y="8"/>
                    <a:pt x="49" y="9"/>
                  </a:cubicBezTo>
                  <a:close/>
                  <a:moveTo>
                    <a:pt x="64" y="15"/>
                  </a:moveTo>
                  <a:lnTo>
                    <a:pt x="64" y="6"/>
                  </a:lnTo>
                  <a:lnTo>
                    <a:pt x="66" y="6"/>
                  </a:lnTo>
                  <a:lnTo>
                    <a:pt x="66" y="8"/>
                  </a:lnTo>
                  <a:cubicBezTo>
                    <a:pt x="66" y="7"/>
                    <a:pt x="66" y="7"/>
                    <a:pt x="67" y="7"/>
                  </a:cubicBezTo>
                  <a:cubicBezTo>
                    <a:pt x="67" y="6"/>
                    <a:pt x="67" y="6"/>
                    <a:pt x="67" y="6"/>
                  </a:cubicBezTo>
                  <a:cubicBezTo>
                    <a:pt x="68" y="6"/>
                    <a:pt x="68" y="7"/>
                    <a:pt x="69" y="7"/>
                  </a:cubicBezTo>
                  <a:lnTo>
                    <a:pt x="68" y="8"/>
                  </a:lnTo>
                  <a:cubicBezTo>
                    <a:pt x="68" y="8"/>
                    <a:pt x="68" y="8"/>
                    <a:pt x="67" y="8"/>
                  </a:cubicBezTo>
                  <a:cubicBezTo>
                    <a:pt x="67" y="8"/>
                    <a:pt x="67" y="8"/>
                    <a:pt x="67" y="8"/>
                  </a:cubicBezTo>
                  <a:cubicBezTo>
                    <a:pt x="66" y="8"/>
                    <a:pt x="66" y="8"/>
                    <a:pt x="66" y="9"/>
                  </a:cubicBezTo>
                  <a:cubicBezTo>
                    <a:pt x="66" y="9"/>
                    <a:pt x="66" y="10"/>
                    <a:pt x="66" y="10"/>
                  </a:cubicBezTo>
                  <a:lnTo>
                    <a:pt x="65" y="15"/>
                  </a:lnTo>
                  <a:lnTo>
                    <a:pt x="64" y="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55" name="Freeform 75"/>
            <p:cNvSpPr>
              <a:spLocks noEditPoints="1"/>
            </p:cNvSpPr>
            <p:nvPr/>
          </p:nvSpPr>
          <p:spPr bwMode="auto">
            <a:xfrm>
              <a:off x="2646" y="1378"/>
              <a:ext cx="60" cy="7"/>
            </a:xfrm>
            <a:custGeom>
              <a:avLst/>
              <a:gdLst/>
              <a:ahLst/>
              <a:cxnLst>
                <a:cxn ang="0">
                  <a:pos x="2" y="8"/>
                </a:cxn>
                <a:cxn ang="0">
                  <a:pos x="6" y="7"/>
                </a:cxn>
                <a:cxn ang="0">
                  <a:pos x="2" y="5"/>
                </a:cxn>
                <a:cxn ang="0">
                  <a:pos x="1" y="2"/>
                </a:cxn>
                <a:cxn ang="0">
                  <a:pos x="4" y="0"/>
                </a:cxn>
                <a:cxn ang="0">
                  <a:pos x="7" y="3"/>
                </a:cxn>
                <a:cxn ang="0">
                  <a:pos x="4" y="2"/>
                </a:cxn>
                <a:cxn ang="0">
                  <a:pos x="2" y="3"/>
                </a:cxn>
                <a:cxn ang="0">
                  <a:pos x="6" y="5"/>
                </a:cxn>
                <a:cxn ang="0">
                  <a:pos x="7" y="8"/>
                </a:cxn>
                <a:cxn ang="0">
                  <a:pos x="1" y="8"/>
                </a:cxn>
                <a:cxn ang="0">
                  <a:pos x="21" y="10"/>
                </a:cxn>
                <a:cxn ang="0">
                  <a:pos x="16" y="7"/>
                </a:cxn>
                <a:cxn ang="0">
                  <a:pos x="19" y="5"/>
                </a:cxn>
                <a:cxn ang="0">
                  <a:pos x="22" y="4"/>
                </a:cxn>
                <a:cxn ang="0">
                  <a:pos x="19" y="3"/>
                </a:cxn>
                <a:cxn ang="0">
                  <a:pos x="18" y="2"/>
                </a:cxn>
                <a:cxn ang="0">
                  <a:pos x="22" y="2"/>
                </a:cxn>
                <a:cxn ang="0">
                  <a:pos x="24" y="5"/>
                </a:cxn>
                <a:cxn ang="0">
                  <a:pos x="24" y="10"/>
                </a:cxn>
                <a:cxn ang="0">
                  <a:pos x="22" y="6"/>
                </a:cxn>
                <a:cxn ang="0">
                  <a:pos x="18" y="7"/>
                </a:cxn>
                <a:cxn ang="0">
                  <a:pos x="20" y="9"/>
                </a:cxn>
                <a:cxn ang="0">
                  <a:pos x="22" y="6"/>
                </a:cxn>
                <a:cxn ang="0">
                  <a:pos x="34" y="2"/>
                </a:cxn>
                <a:cxn ang="0">
                  <a:pos x="37" y="2"/>
                </a:cxn>
                <a:cxn ang="0">
                  <a:pos x="42" y="2"/>
                </a:cxn>
                <a:cxn ang="0">
                  <a:pos x="44" y="11"/>
                </a:cxn>
                <a:cxn ang="0">
                  <a:pos x="43" y="4"/>
                </a:cxn>
                <a:cxn ang="0">
                  <a:pos x="40" y="4"/>
                </a:cxn>
                <a:cxn ang="0">
                  <a:pos x="38" y="10"/>
                </a:cxn>
                <a:cxn ang="0">
                  <a:pos x="37" y="3"/>
                </a:cxn>
                <a:cxn ang="0">
                  <a:pos x="34" y="6"/>
                </a:cxn>
                <a:cxn ang="0">
                  <a:pos x="65" y="12"/>
                </a:cxn>
                <a:cxn ang="0">
                  <a:pos x="66" y="5"/>
                </a:cxn>
                <a:cxn ang="0">
                  <a:pos x="70" y="4"/>
                </a:cxn>
                <a:cxn ang="0">
                  <a:pos x="76" y="4"/>
                </a:cxn>
                <a:cxn ang="0">
                  <a:pos x="75" y="12"/>
                </a:cxn>
                <a:cxn ang="0">
                  <a:pos x="74" y="5"/>
                </a:cxn>
                <a:cxn ang="0">
                  <a:pos x="71" y="7"/>
                </a:cxn>
                <a:cxn ang="0">
                  <a:pos x="70" y="7"/>
                </a:cxn>
                <a:cxn ang="0">
                  <a:pos x="67" y="5"/>
                </a:cxn>
                <a:cxn ang="0">
                  <a:pos x="66" y="12"/>
                </a:cxn>
                <a:cxn ang="0">
                  <a:pos x="104" y="11"/>
                </a:cxn>
                <a:cxn ang="0">
                  <a:pos x="97" y="12"/>
                </a:cxn>
                <a:cxn ang="0">
                  <a:pos x="101" y="5"/>
                </a:cxn>
                <a:cxn ang="0">
                  <a:pos x="104" y="10"/>
                </a:cxn>
                <a:cxn ang="0">
                  <a:pos x="100" y="12"/>
                </a:cxn>
                <a:cxn ang="0">
                  <a:pos x="98" y="8"/>
                </a:cxn>
                <a:cxn ang="0">
                  <a:pos x="100" y="6"/>
                </a:cxn>
              </a:cxnLst>
              <a:rect l="0" t="0" r="r" b="b"/>
              <a:pathLst>
                <a:path w="104" h="13">
                  <a:moveTo>
                    <a:pt x="0" y="6"/>
                  </a:moveTo>
                  <a:lnTo>
                    <a:pt x="2" y="6"/>
                  </a:lnTo>
                  <a:cubicBezTo>
                    <a:pt x="2" y="7"/>
                    <a:pt x="2" y="7"/>
                    <a:pt x="2" y="8"/>
                  </a:cubicBezTo>
                  <a:cubicBezTo>
                    <a:pt x="3" y="8"/>
                    <a:pt x="3" y="8"/>
                    <a:pt x="4" y="8"/>
                  </a:cubicBezTo>
                  <a:cubicBezTo>
                    <a:pt x="4" y="8"/>
                    <a:pt x="5" y="8"/>
                    <a:pt x="5" y="8"/>
                  </a:cubicBezTo>
                  <a:cubicBezTo>
                    <a:pt x="6" y="7"/>
                    <a:pt x="6" y="7"/>
                    <a:pt x="6" y="7"/>
                  </a:cubicBezTo>
                  <a:cubicBezTo>
                    <a:pt x="6" y="6"/>
                    <a:pt x="6" y="6"/>
                    <a:pt x="5" y="6"/>
                  </a:cubicBezTo>
                  <a:cubicBezTo>
                    <a:pt x="5" y="6"/>
                    <a:pt x="5" y="6"/>
                    <a:pt x="4" y="5"/>
                  </a:cubicBezTo>
                  <a:cubicBezTo>
                    <a:pt x="3" y="5"/>
                    <a:pt x="2" y="5"/>
                    <a:pt x="2" y="5"/>
                  </a:cubicBezTo>
                  <a:cubicBezTo>
                    <a:pt x="2" y="4"/>
                    <a:pt x="1" y="4"/>
                    <a:pt x="1" y="4"/>
                  </a:cubicBezTo>
                  <a:cubicBezTo>
                    <a:pt x="1" y="4"/>
                    <a:pt x="1" y="3"/>
                    <a:pt x="1" y="3"/>
                  </a:cubicBezTo>
                  <a:cubicBezTo>
                    <a:pt x="1" y="2"/>
                    <a:pt x="1" y="2"/>
                    <a:pt x="1" y="2"/>
                  </a:cubicBezTo>
                  <a:cubicBezTo>
                    <a:pt x="1" y="1"/>
                    <a:pt x="1" y="1"/>
                    <a:pt x="2" y="1"/>
                  </a:cubicBezTo>
                  <a:cubicBezTo>
                    <a:pt x="2" y="1"/>
                    <a:pt x="2" y="1"/>
                    <a:pt x="3" y="1"/>
                  </a:cubicBezTo>
                  <a:cubicBezTo>
                    <a:pt x="3" y="1"/>
                    <a:pt x="3" y="0"/>
                    <a:pt x="4" y="0"/>
                  </a:cubicBezTo>
                  <a:cubicBezTo>
                    <a:pt x="5" y="1"/>
                    <a:pt x="5" y="1"/>
                    <a:pt x="6" y="1"/>
                  </a:cubicBezTo>
                  <a:cubicBezTo>
                    <a:pt x="6" y="1"/>
                    <a:pt x="6" y="1"/>
                    <a:pt x="7" y="2"/>
                  </a:cubicBezTo>
                  <a:cubicBezTo>
                    <a:pt x="7" y="2"/>
                    <a:pt x="7" y="2"/>
                    <a:pt x="7" y="3"/>
                  </a:cubicBezTo>
                  <a:lnTo>
                    <a:pt x="6" y="3"/>
                  </a:lnTo>
                  <a:cubicBezTo>
                    <a:pt x="6" y="3"/>
                    <a:pt x="6" y="2"/>
                    <a:pt x="5" y="2"/>
                  </a:cubicBezTo>
                  <a:cubicBezTo>
                    <a:pt x="5" y="2"/>
                    <a:pt x="5" y="2"/>
                    <a:pt x="4" y="2"/>
                  </a:cubicBezTo>
                  <a:cubicBezTo>
                    <a:pt x="3" y="2"/>
                    <a:pt x="3" y="2"/>
                    <a:pt x="3" y="2"/>
                  </a:cubicBezTo>
                  <a:cubicBezTo>
                    <a:pt x="2" y="2"/>
                    <a:pt x="2" y="2"/>
                    <a:pt x="2" y="3"/>
                  </a:cubicBezTo>
                  <a:cubicBezTo>
                    <a:pt x="2" y="3"/>
                    <a:pt x="2" y="3"/>
                    <a:pt x="2" y="3"/>
                  </a:cubicBezTo>
                  <a:cubicBezTo>
                    <a:pt x="2" y="3"/>
                    <a:pt x="3" y="3"/>
                    <a:pt x="3" y="4"/>
                  </a:cubicBezTo>
                  <a:cubicBezTo>
                    <a:pt x="3" y="4"/>
                    <a:pt x="3" y="4"/>
                    <a:pt x="4" y="4"/>
                  </a:cubicBezTo>
                  <a:cubicBezTo>
                    <a:pt x="5" y="4"/>
                    <a:pt x="6" y="5"/>
                    <a:pt x="6" y="5"/>
                  </a:cubicBezTo>
                  <a:cubicBezTo>
                    <a:pt x="6" y="5"/>
                    <a:pt x="7" y="5"/>
                    <a:pt x="7" y="5"/>
                  </a:cubicBezTo>
                  <a:cubicBezTo>
                    <a:pt x="7" y="6"/>
                    <a:pt x="7" y="6"/>
                    <a:pt x="7" y="7"/>
                  </a:cubicBezTo>
                  <a:cubicBezTo>
                    <a:pt x="7" y="7"/>
                    <a:pt x="7" y="8"/>
                    <a:pt x="7" y="8"/>
                  </a:cubicBezTo>
                  <a:cubicBezTo>
                    <a:pt x="6" y="8"/>
                    <a:pt x="6" y="9"/>
                    <a:pt x="6" y="9"/>
                  </a:cubicBezTo>
                  <a:cubicBezTo>
                    <a:pt x="5" y="9"/>
                    <a:pt x="4" y="9"/>
                    <a:pt x="4" y="9"/>
                  </a:cubicBezTo>
                  <a:cubicBezTo>
                    <a:pt x="3" y="9"/>
                    <a:pt x="2" y="9"/>
                    <a:pt x="1" y="8"/>
                  </a:cubicBezTo>
                  <a:cubicBezTo>
                    <a:pt x="1" y="8"/>
                    <a:pt x="0" y="7"/>
                    <a:pt x="0" y="6"/>
                  </a:cubicBezTo>
                  <a:close/>
                  <a:moveTo>
                    <a:pt x="22" y="9"/>
                  </a:moveTo>
                  <a:cubicBezTo>
                    <a:pt x="22" y="9"/>
                    <a:pt x="21" y="9"/>
                    <a:pt x="21" y="10"/>
                  </a:cubicBezTo>
                  <a:cubicBezTo>
                    <a:pt x="20" y="10"/>
                    <a:pt x="20" y="10"/>
                    <a:pt x="19" y="10"/>
                  </a:cubicBezTo>
                  <a:cubicBezTo>
                    <a:pt x="18" y="10"/>
                    <a:pt x="18" y="10"/>
                    <a:pt x="17" y="9"/>
                  </a:cubicBezTo>
                  <a:cubicBezTo>
                    <a:pt x="17" y="9"/>
                    <a:pt x="16" y="8"/>
                    <a:pt x="16" y="7"/>
                  </a:cubicBezTo>
                  <a:cubicBezTo>
                    <a:pt x="16" y="7"/>
                    <a:pt x="17" y="7"/>
                    <a:pt x="17" y="6"/>
                  </a:cubicBezTo>
                  <a:cubicBezTo>
                    <a:pt x="17" y="6"/>
                    <a:pt x="17" y="6"/>
                    <a:pt x="18" y="5"/>
                  </a:cubicBezTo>
                  <a:cubicBezTo>
                    <a:pt x="18" y="5"/>
                    <a:pt x="18" y="5"/>
                    <a:pt x="19" y="5"/>
                  </a:cubicBezTo>
                  <a:cubicBezTo>
                    <a:pt x="19" y="5"/>
                    <a:pt x="19" y="5"/>
                    <a:pt x="20" y="5"/>
                  </a:cubicBezTo>
                  <a:cubicBezTo>
                    <a:pt x="21" y="5"/>
                    <a:pt x="22" y="5"/>
                    <a:pt x="22" y="5"/>
                  </a:cubicBezTo>
                  <a:cubicBezTo>
                    <a:pt x="22" y="4"/>
                    <a:pt x="22" y="4"/>
                    <a:pt x="22" y="4"/>
                  </a:cubicBezTo>
                  <a:cubicBezTo>
                    <a:pt x="22" y="4"/>
                    <a:pt x="22" y="3"/>
                    <a:pt x="22" y="3"/>
                  </a:cubicBezTo>
                  <a:cubicBezTo>
                    <a:pt x="22" y="3"/>
                    <a:pt x="21" y="2"/>
                    <a:pt x="20" y="2"/>
                  </a:cubicBezTo>
                  <a:cubicBezTo>
                    <a:pt x="20" y="2"/>
                    <a:pt x="19" y="2"/>
                    <a:pt x="19" y="3"/>
                  </a:cubicBezTo>
                  <a:cubicBezTo>
                    <a:pt x="19" y="3"/>
                    <a:pt x="18" y="3"/>
                    <a:pt x="18" y="4"/>
                  </a:cubicBezTo>
                  <a:lnTo>
                    <a:pt x="17" y="4"/>
                  </a:lnTo>
                  <a:cubicBezTo>
                    <a:pt x="17" y="3"/>
                    <a:pt x="17" y="3"/>
                    <a:pt x="18" y="2"/>
                  </a:cubicBezTo>
                  <a:cubicBezTo>
                    <a:pt x="18" y="2"/>
                    <a:pt x="18" y="2"/>
                    <a:pt x="19" y="1"/>
                  </a:cubicBezTo>
                  <a:cubicBezTo>
                    <a:pt x="19" y="1"/>
                    <a:pt x="20" y="1"/>
                    <a:pt x="21" y="1"/>
                  </a:cubicBezTo>
                  <a:cubicBezTo>
                    <a:pt x="21" y="1"/>
                    <a:pt x="22" y="1"/>
                    <a:pt x="22" y="2"/>
                  </a:cubicBezTo>
                  <a:cubicBezTo>
                    <a:pt x="23" y="2"/>
                    <a:pt x="23" y="2"/>
                    <a:pt x="23" y="2"/>
                  </a:cubicBezTo>
                  <a:cubicBezTo>
                    <a:pt x="24" y="2"/>
                    <a:pt x="24" y="3"/>
                    <a:pt x="24" y="3"/>
                  </a:cubicBezTo>
                  <a:cubicBezTo>
                    <a:pt x="24" y="3"/>
                    <a:pt x="24" y="4"/>
                    <a:pt x="24" y="5"/>
                  </a:cubicBezTo>
                  <a:lnTo>
                    <a:pt x="24" y="6"/>
                  </a:lnTo>
                  <a:cubicBezTo>
                    <a:pt x="24" y="8"/>
                    <a:pt x="24" y="9"/>
                    <a:pt x="24" y="9"/>
                  </a:cubicBezTo>
                  <a:cubicBezTo>
                    <a:pt x="24" y="9"/>
                    <a:pt x="24" y="10"/>
                    <a:pt x="24" y="10"/>
                  </a:cubicBezTo>
                  <a:lnTo>
                    <a:pt x="22" y="10"/>
                  </a:lnTo>
                  <a:cubicBezTo>
                    <a:pt x="22" y="10"/>
                    <a:pt x="22" y="9"/>
                    <a:pt x="22" y="9"/>
                  </a:cubicBezTo>
                  <a:close/>
                  <a:moveTo>
                    <a:pt x="22" y="6"/>
                  </a:moveTo>
                  <a:cubicBezTo>
                    <a:pt x="22" y="6"/>
                    <a:pt x="21" y="6"/>
                    <a:pt x="20" y="6"/>
                  </a:cubicBezTo>
                  <a:cubicBezTo>
                    <a:pt x="19" y="6"/>
                    <a:pt x="19" y="6"/>
                    <a:pt x="19" y="6"/>
                  </a:cubicBezTo>
                  <a:cubicBezTo>
                    <a:pt x="18" y="6"/>
                    <a:pt x="18" y="7"/>
                    <a:pt x="18" y="7"/>
                  </a:cubicBezTo>
                  <a:cubicBezTo>
                    <a:pt x="18" y="7"/>
                    <a:pt x="18" y="7"/>
                    <a:pt x="18" y="7"/>
                  </a:cubicBezTo>
                  <a:cubicBezTo>
                    <a:pt x="18" y="8"/>
                    <a:pt x="18" y="8"/>
                    <a:pt x="18" y="8"/>
                  </a:cubicBezTo>
                  <a:cubicBezTo>
                    <a:pt x="19" y="9"/>
                    <a:pt x="19" y="9"/>
                    <a:pt x="20" y="9"/>
                  </a:cubicBezTo>
                  <a:cubicBezTo>
                    <a:pt x="20" y="9"/>
                    <a:pt x="21" y="9"/>
                    <a:pt x="21" y="8"/>
                  </a:cubicBezTo>
                  <a:cubicBezTo>
                    <a:pt x="21" y="8"/>
                    <a:pt x="22" y="8"/>
                    <a:pt x="22" y="8"/>
                  </a:cubicBezTo>
                  <a:cubicBezTo>
                    <a:pt x="22" y="7"/>
                    <a:pt x="22" y="7"/>
                    <a:pt x="22" y="6"/>
                  </a:cubicBezTo>
                  <a:close/>
                  <a:moveTo>
                    <a:pt x="33" y="10"/>
                  </a:moveTo>
                  <a:lnTo>
                    <a:pt x="33" y="2"/>
                  </a:lnTo>
                  <a:lnTo>
                    <a:pt x="34" y="2"/>
                  </a:lnTo>
                  <a:lnTo>
                    <a:pt x="34" y="3"/>
                  </a:lnTo>
                  <a:cubicBezTo>
                    <a:pt x="35" y="3"/>
                    <a:pt x="35" y="2"/>
                    <a:pt x="35" y="2"/>
                  </a:cubicBezTo>
                  <a:cubicBezTo>
                    <a:pt x="36" y="2"/>
                    <a:pt x="36" y="2"/>
                    <a:pt x="37" y="2"/>
                  </a:cubicBezTo>
                  <a:cubicBezTo>
                    <a:pt x="38" y="2"/>
                    <a:pt x="38" y="2"/>
                    <a:pt x="38" y="2"/>
                  </a:cubicBezTo>
                  <a:cubicBezTo>
                    <a:pt x="39" y="3"/>
                    <a:pt x="39" y="3"/>
                    <a:pt x="39" y="4"/>
                  </a:cubicBezTo>
                  <a:cubicBezTo>
                    <a:pt x="40" y="3"/>
                    <a:pt x="41" y="2"/>
                    <a:pt x="42" y="2"/>
                  </a:cubicBezTo>
                  <a:cubicBezTo>
                    <a:pt x="43" y="2"/>
                    <a:pt x="43" y="2"/>
                    <a:pt x="44" y="3"/>
                  </a:cubicBezTo>
                  <a:cubicBezTo>
                    <a:pt x="44" y="3"/>
                    <a:pt x="44" y="4"/>
                    <a:pt x="44" y="5"/>
                  </a:cubicBezTo>
                  <a:lnTo>
                    <a:pt x="44" y="11"/>
                  </a:lnTo>
                  <a:lnTo>
                    <a:pt x="43" y="11"/>
                  </a:lnTo>
                  <a:lnTo>
                    <a:pt x="43" y="5"/>
                  </a:lnTo>
                  <a:cubicBezTo>
                    <a:pt x="43" y="5"/>
                    <a:pt x="43" y="5"/>
                    <a:pt x="43" y="4"/>
                  </a:cubicBezTo>
                  <a:cubicBezTo>
                    <a:pt x="43" y="4"/>
                    <a:pt x="43" y="4"/>
                    <a:pt x="42" y="4"/>
                  </a:cubicBezTo>
                  <a:cubicBezTo>
                    <a:pt x="42" y="3"/>
                    <a:pt x="42" y="3"/>
                    <a:pt x="41" y="3"/>
                  </a:cubicBezTo>
                  <a:cubicBezTo>
                    <a:pt x="41" y="3"/>
                    <a:pt x="40" y="4"/>
                    <a:pt x="40" y="4"/>
                  </a:cubicBezTo>
                  <a:cubicBezTo>
                    <a:pt x="40" y="4"/>
                    <a:pt x="39" y="5"/>
                    <a:pt x="39" y="6"/>
                  </a:cubicBezTo>
                  <a:lnTo>
                    <a:pt x="39" y="11"/>
                  </a:lnTo>
                  <a:lnTo>
                    <a:pt x="38" y="10"/>
                  </a:lnTo>
                  <a:lnTo>
                    <a:pt x="38" y="5"/>
                  </a:lnTo>
                  <a:cubicBezTo>
                    <a:pt x="38" y="4"/>
                    <a:pt x="38" y="4"/>
                    <a:pt x="38" y="4"/>
                  </a:cubicBezTo>
                  <a:cubicBezTo>
                    <a:pt x="37" y="3"/>
                    <a:pt x="37" y="3"/>
                    <a:pt x="37" y="3"/>
                  </a:cubicBezTo>
                  <a:cubicBezTo>
                    <a:pt x="36" y="3"/>
                    <a:pt x="36" y="3"/>
                    <a:pt x="35" y="3"/>
                  </a:cubicBezTo>
                  <a:cubicBezTo>
                    <a:pt x="35" y="4"/>
                    <a:pt x="35" y="4"/>
                    <a:pt x="35" y="4"/>
                  </a:cubicBezTo>
                  <a:cubicBezTo>
                    <a:pt x="35" y="5"/>
                    <a:pt x="34" y="5"/>
                    <a:pt x="34" y="6"/>
                  </a:cubicBezTo>
                  <a:lnTo>
                    <a:pt x="34" y="10"/>
                  </a:lnTo>
                  <a:lnTo>
                    <a:pt x="33" y="10"/>
                  </a:lnTo>
                  <a:close/>
                  <a:moveTo>
                    <a:pt x="65" y="12"/>
                  </a:moveTo>
                  <a:lnTo>
                    <a:pt x="65" y="3"/>
                  </a:lnTo>
                  <a:lnTo>
                    <a:pt x="66" y="3"/>
                  </a:lnTo>
                  <a:lnTo>
                    <a:pt x="66" y="5"/>
                  </a:lnTo>
                  <a:cubicBezTo>
                    <a:pt x="67" y="4"/>
                    <a:pt x="67" y="4"/>
                    <a:pt x="67" y="4"/>
                  </a:cubicBezTo>
                  <a:cubicBezTo>
                    <a:pt x="68" y="3"/>
                    <a:pt x="68" y="3"/>
                    <a:pt x="69" y="3"/>
                  </a:cubicBezTo>
                  <a:cubicBezTo>
                    <a:pt x="70" y="3"/>
                    <a:pt x="70" y="4"/>
                    <a:pt x="70" y="4"/>
                  </a:cubicBezTo>
                  <a:cubicBezTo>
                    <a:pt x="71" y="4"/>
                    <a:pt x="71" y="4"/>
                    <a:pt x="71" y="5"/>
                  </a:cubicBezTo>
                  <a:cubicBezTo>
                    <a:pt x="72" y="4"/>
                    <a:pt x="73" y="4"/>
                    <a:pt x="74" y="4"/>
                  </a:cubicBezTo>
                  <a:cubicBezTo>
                    <a:pt x="75" y="4"/>
                    <a:pt x="75" y="4"/>
                    <a:pt x="76" y="4"/>
                  </a:cubicBezTo>
                  <a:cubicBezTo>
                    <a:pt x="76" y="5"/>
                    <a:pt x="76" y="6"/>
                    <a:pt x="76" y="6"/>
                  </a:cubicBezTo>
                  <a:lnTo>
                    <a:pt x="76" y="12"/>
                  </a:lnTo>
                  <a:lnTo>
                    <a:pt x="75" y="12"/>
                  </a:lnTo>
                  <a:lnTo>
                    <a:pt x="75" y="7"/>
                  </a:lnTo>
                  <a:cubicBezTo>
                    <a:pt x="75" y="6"/>
                    <a:pt x="75" y="6"/>
                    <a:pt x="75" y="6"/>
                  </a:cubicBezTo>
                  <a:cubicBezTo>
                    <a:pt x="75" y="5"/>
                    <a:pt x="75" y="5"/>
                    <a:pt x="74" y="5"/>
                  </a:cubicBezTo>
                  <a:cubicBezTo>
                    <a:pt x="74" y="5"/>
                    <a:pt x="74" y="5"/>
                    <a:pt x="73" y="5"/>
                  </a:cubicBezTo>
                  <a:cubicBezTo>
                    <a:pt x="73" y="5"/>
                    <a:pt x="72" y="5"/>
                    <a:pt x="72" y="5"/>
                  </a:cubicBezTo>
                  <a:cubicBezTo>
                    <a:pt x="72" y="6"/>
                    <a:pt x="71" y="6"/>
                    <a:pt x="71" y="7"/>
                  </a:cubicBezTo>
                  <a:lnTo>
                    <a:pt x="71" y="12"/>
                  </a:lnTo>
                  <a:lnTo>
                    <a:pt x="70" y="12"/>
                  </a:lnTo>
                  <a:lnTo>
                    <a:pt x="70" y="7"/>
                  </a:lnTo>
                  <a:cubicBezTo>
                    <a:pt x="70" y="6"/>
                    <a:pt x="70" y="5"/>
                    <a:pt x="70" y="5"/>
                  </a:cubicBezTo>
                  <a:cubicBezTo>
                    <a:pt x="69" y="5"/>
                    <a:pt x="69" y="5"/>
                    <a:pt x="69" y="5"/>
                  </a:cubicBezTo>
                  <a:cubicBezTo>
                    <a:pt x="68" y="5"/>
                    <a:pt x="68" y="5"/>
                    <a:pt x="67" y="5"/>
                  </a:cubicBezTo>
                  <a:cubicBezTo>
                    <a:pt x="67" y="5"/>
                    <a:pt x="67" y="5"/>
                    <a:pt x="67" y="6"/>
                  </a:cubicBezTo>
                  <a:cubicBezTo>
                    <a:pt x="66" y="6"/>
                    <a:pt x="66" y="7"/>
                    <a:pt x="66" y="7"/>
                  </a:cubicBezTo>
                  <a:lnTo>
                    <a:pt x="66" y="12"/>
                  </a:lnTo>
                  <a:lnTo>
                    <a:pt x="65" y="12"/>
                  </a:lnTo>
                  <a:close/>
                  <a:moveTo>
                    <a:pt x="103" y="11"/>
                  </a:moveTo>
                  <a:lnTo>
                    <a:pt x="104" y="11"/>
                  </a:lnTo>
                  <a:cubicBezTo>
                    <a:pt x="104" y="12"/>
                    <a:pt x="103" y="12"/>
                    <a:pt x="103" y="13"/>
                  </a:cubicBezTo>
                  <a:cubicBezTo>
                    <a:pt x="102" y="13"/>
                    <a:pt x="101" y="13"/>
                    <a:pt x="100" y="13"/>
                  </a:cubicBezTo>
                  <a:cubicBezTo>
                    <a:pt x="99" y="13"/>
                    <a:pt x="98" y="13"/>
                    <a:pt x="97" y="12"/>
                  </a:cubicBezTo>
                  <a:cubicBezTo>
                    <a:pt x="97" y="11"/>
                    <a:pt x="96" y="10"/>
                    <a:pt x="96" y="9"/>
                  </a:cubicBezTo>
                  <a:cubicBezTo>
                    <a:pt x="97" y="8"/>
                    <a:pt x="97" y="7"/>
                    <a:pt x="98" y="6"/>
                  </a:cubicBezTo>
                  <a:cubicBezTo>
                    <a:pt x="98" y="5"/>
                    <a:pt x="99" y="5"/>
                    <a:pt x="101" y="5"/>
                  </a:cubicBezTo>
                  <a:cubicBezTo>
                    <a:pt x="102" y="5"/>
                    <a:pt x="103" y="5"/>
                    <a:pt x="103" y="6"/>
                  </a:cubicBezTo>
                  <a:cubicBezTo>
                    <a:pt x="104" y="7"/>
                    <a:pt x="104" y="8"/>
                    <a:pt x="104" y="9"/>
                  </a:cubicBezTo>
                  <a:cubicBezTo>
                    <a:pt x="104" y="9"/>
                    <a:pt x="104" y="9"/>
                    <a:pt x="104" y="10"/>
                  </a:cubicBezTo>
                  <a:lnTo>
                    <a:pt x="98" y="9"/>
                  </a:lnTo>
                  <a:cubicBezTo>
                    <a:pt x="98" y="10"/>
                    <a:pt x="98" y="11"/>
                    <a:pt x="99" y="11"/>
                  </a:cubicBezTo>
                  <a:cubicBezTo>
                    <a:pt x="99" y="12"/>
                    <a:pt x="100" y="12"/>
                    <a:pt x="100" y="12"/>
                  </a:cubicBezTo>
                  <a:cubicBezTo>
                    <a:pt x="101" y="12"/>
                    <a:pt x="101" y="12"/>
                    <a:pt x="102" y="12"/>
                  </a:cubicBezTo>
                  <a:cubicBezTo>
                    <a:pt x="102" y="12"/>
                    <a:pt x="102" y="11"/>
                    <a:pt x="103" y="11"/>
                  </a:cubicBezTo>
                  <a:close/>
                  <a:moveTo>
                    <a:pt x="98" y="8"/>
                  </a:moveTo>
                  <a:lnTo>
                    <a:pt x="103" y="8"/>
                  </a:lnTo>
                  <a:cubicBezTo>
                    <a:pt x="103" y="8"/>
                    <a:pt x="102" y="7"/>
                    <a:pt x="102" y="7"/>
                  </a:cubicBezTo>
                  <a:cubicBezTo>
                    <a:pt x="102" y="6"/>
                    <a:pt x="101" y="6"/>
                    <a:pt x="100" y="6"/>
                  </a:cubicBezTo>
                  <a:cubicBezTo>
                    <a:pt x="100" y="6"/>
                    <a:pt x="99" y="6"/>
                    <a:pt x="99" y="7"/>
                  </a:cubicBezTo>
                  <a:cubicBezTo>
                    <a:pt x="98" y="7"/>
                    <a:pt x="98" y="7"/>
                    <a:pt x="98" y="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56" name="Freeform 76"/>
            <p:cNvSpPr>
              <a:spLocks noEditPoints="1"/>
            </p:cNvSpPr>
            <p:nvPr/>
          </p:nvSpPr>
          <p:spPr bwMode="auto">
            <a:xfrm>
              <a:off x="2628" y="1385"/>
              <a:ext cx="108" cy="11"/>
            </a:xfrm>
            <a:custGeom>
              <a:avLst/>
              <a:gdLst/>
              <a:ahLst/>
              <a:cxnLst>
                <a:cxn ang="0">
                  <a:pos x="5" y="3"/>
                </a:cxn>
                <a:cxn ang="0">
                  <a:pos x="3" y="7"/>
                </a:cxn>
                <a:cxn ang="0">
                  <a:pos x="17" y="5"/>
                </a:cxn>
                <a:cxn ang="0">
                  <a:pos x="22" y="12"/>
                </a:cxn>
                <a:cxn ang="0">
                  <a:pos x="18" y="10"/>
                </a:cxn>
                <a:cxn ang="0">
                  <a:pos x="20" y="5"/>
                </a:cxn>
                <a:cxn ang="0">
                  <a:pos x="34" y="5"/>
                </a:cxn>
                <a:cxn ang="0">
                  <a:pos x="39" y="6"/>
                </a:cxn>
                <a:cxn ang="0">
                  <a:pos x="42" y="13"/>
                </a:cxn>
                <a:cxn ang="0">
                  <a:pos x="39" y="6"/>
                </a:cxn>
                <a:cxn ang="0">
                  <a:pos x="37" y="6"/>
                </a:cxn>
                <a:cxn ang="0">
                  <a:pos x="34" y="13"/>
                </a:cxn>
                <a:cxn ang="0">
                  <a:pos x="50" y="6"/>
                </a:cxn>
                <a:cxn ang="0">
                  <a:pos x="55" y="10"/>
                </a:cxn>
                <a:cxn ang="0">
                  <a:pos x="50" y="13"/>
                </a:cxn>
                <a:cxn ang="0">
                  <a:pos x="52" y="13"/>
                </a:cxn>
                <a:cxn ang="0">
                  <a:pos x="50" y="7"/>
                </a:cxn>
                <a:cxn ang="0">
                  <a:pos x="71" y="7"/>
                </a:cxn>
                <a:cxn ang="0">
                  <a:pos x="65" y="13"/>
                </a:cxn>
                <a:cxn ang="0">
                  <a:pos x="69" y="13"/>
                </a:cxn>
                <a:cxn ang="0">
                  <a:pos x="65" y="10"/>
                </a:cxn>
                <a:cxn ang="0">
                  <a:pos x="84" y="7"/>
                </a:cxn>
                <a:cxn ang="0">
                  <a:pos x="87" y="15"/>
                </a:cxn>
                <a:cxn ang="0">
                  <a:pos x="84" y="8"/>
                </a:cxn>
                <a:cxn ang="0">
                  <a:pos x="102" y="13"/>
                </a:cxn>
                <a:cxn ang="0">
                  <a:pos x="96" y="12"/>
                </a:cxn>
                <a:cxn ang="0">
                  <a:pos x="103" y="12"/>
                </a:cxn>
                <a:cxn ang="0">
                  <a:pos x="102" y="13"/>
                </a:cxn>
                <a:cxn ang="0">
                  <a:pos x="98" y="9"/>
                </a:cxn>
                <a:cxn ang="0">
                  <a:pos x="114" y="9"/>
                </a:cxn>
                <a:cxn ang="0">
                  <a:pos x="119" y="12"/>
                </a:cxn>
                <a:cxn ang="0">
                  <a:pos x="117" y="10"/>
                </a:cxn>
                <a:cxn ang="0">
                  <a:pos x="112" y="16"/>
                </a:cxn>
                <a:cxn ang="0">
                  <a:pos x="128" y="16"/>
                </a:cxn>
                <a:cxn ang="0">
                  <a:pos x="129" y="9"/>
                </a:cxn>
                <a:cxn ang="0">
                  <a:pos x="131" y="10"/>
                </a:cxn>
                <a:cxn ang="0">
                  <a:pos x="131" y="16"/>
                </a:cxn>
                <a:cxn ang="0">
                  <a:pos x="131" y="17"/>
                </a:cxn>
                <a:cxn ang="0">
                  <a:pos x="134" y="10"/>
                </a:cxn>
                <a:cxn ang="0">
                  <a:pos x="132" y="16"/>
                </a:cxn>
                <a:cxn ang="0">
                  <a:pos x="133" y="11"/>
                </a:cxn>
                <a:cxn ang="0">
                  <a:pos x="144" y="9"/>
                </a:cxn>
                <a:cxn ang="0">
                  <a:pos x="149" y="10"/>
                </a:cxn>
                <a:cxn ang="0">
                  <a:pos x="146" y="14"/>
                </a:cxn>
                <a:cxn ang="0">
                  <a:pos x="162" y="17"/>
                </a:cxn>
                <a:cxn ang="0">
                  <a:pos x="163" y="15"/>
                </a:cxn>
                <a:cxn ang="0">
                  <a:pos x="161" y="11"/>
                </a:cxn>
                <a:cxn ang="0">
                  <a:pos x="166" y="13"/>
                </a:cxn>
                <a:cxn ang="0">
                  <a:pos x="161" y="12"/>
                </a:cxn>
                <a:cxn ang="0">
                  <a:pos x="166" y="15"/>
                </a:cxn>
                <a:cxn ang="0">
                  <a:pos x="161" y="18"/>
                </a:cxn>
                <a:cxn ang="0">
                  <a:pos x="166" y="11"/>
                </a:cxn>
                <a:cxn ang="0">
                  <a:pos x="161" y="18"/>
                </a:cxn>
                <a:cxn ang="0">
                  <a:pos x="165" y="17"/>
                </a:cxn>
                <a:cxn ang="0">
                  <a:pos x="161" y="14"/>
                </a:cxn>
                <a:cxn ang="0">
                  <a:pos x="179" y="11"/>
                </a:cxn>
                <a:cxn ang="0">
                  <a:pos x="187" y="12"/>
                </a:cxn>
                <a:cxn ang="0">
                  <a:pos x="186" y="13"/>
                </a:cxn>
                <a:cxn ang="0">
                  <a:pos x="182" y="19"/>
                </a:cxn>
                <a:cxn ang="0">
                  <a:pos x="179" y="12"/>
                </a:cxn>
              </a:cxnLst>
              <a:rect l="0" t="0" r="r" b="b"/>
              <a:pathLst>
                <a:path w="187" h="20">
                  <a:moveTo>
                    <a:pt x="0" y="11"/>
                  </a:moveTo>
                  <a:lnTo>
                    <a:pt x="1" y="0"/>
                  </a:lnTo>
                  <a:lnTo>
                    <a:pt x="2" y="0"/>
                  </a:lnTo>
                  <a:lnTo>
                    <a:pt x="2" y="7"/>
                  </a:lnTo>
                  <a:lnTo>
                    <a:pt x="5" y="3"/>
                  </a:lnTo>
                  <a:lnTo>
                    <a:pt x="7" y="3"/>
                  </a:lnTo>
                  <a:lnTo>
                    <a:pt x="4" y="6"/>
                  </a:lnTo>
                  <a:lnTo>
                    <a:pt x="7" y="12"/>
                  </a:lnTo>
                  <a:lnTo>
                    <a:pt x="5" y="12"/>
                  </a:lnTo>
                  <a:lnTo>
                    <a:pt x="3" y="7"/>
                  </a:lnTo>
                  <a:lnTo>
                    <a:pt x="2" y="8"/>
                  </a:lnTo>
                  <a:lnTo>
                    <a:pt x="2" y="11"/>
                  </a:lnTo>
                  <a:lnTo>
                    <a:pt x="0" y="11"/>
                  </a:lnTo>
                  <a:close/>
                  <a:moveTo>
                    <a:pt x="16" y="8"/>
                  </a:moveTo>
                  <a:cubicBezTo>
                    <a:pt x="16" y="6"/>
                    <a:pt x="16" y="5"/>
                    <a:pt x="17" y="5"/>
                  </a:cubicBezTo>
                  <a:cubicBezTo>
                    <a:pt x="18" y="4"/>
                    <a:pt x="19" y="4"/>
                    <a:pt x="20" y="4"/>
                  </a:cubicBezTo>
                  <a:cubicBezTo>
                    <a:pt x="21" y="4"/>
                    <a:pt x="22" y="4"/>
                    <a:pt x="23" y="5"/>
                  </a:cubicBezTo>
                  <a:cubicBezTo>
                    <a:pt x="23" y="6"/>
                    <a:pt x="24" y="7"/>
                    <a:pt x="24" y="8"/>
                  </a:cubicBezTo>
                  <a:cubicBezTo>
                    <a:pt x="24" y="9"/>
                    <a:pt x="23" y="10"/>
                    <a:pt x="23" y="11"/>
                  </a:cubicBezTo>
                  <a:cubicBezTo>
                    <a:pt x="23" y="11"/>
                    <a:pt x="22" y="12"/>
                    <a:pt x="22" y="12"/>
                  </a:cubicBezTo>
                  <a:cubicBezTo>
                    <a:pt x="21" y="12"/>
                    <a:pt x="20" y="12"/>
                    <a:pt x="19" y="12"/>
                  </a:cubicBezTo>
                  <a:cubicBezTo>
                    <a:pt x="18" y="12"/>
                    <a:pt x="17" y="12"/>
                    <a:pt x="17" y="11"/>
                  </a:cubicBezTo>
                  <a:cubicBezTo>
                    <a:pt x="16" y="10"/>
                    <a:pt x="16" y="9"/>
                    <a:pt x="16" y="8"/>
                  </a:cubicBezTo>
                  <a:close/>
                  <a:moveTo>
                    <a:pt x="17" y="8"/>
                  </a:moveTo>
                  <a:cubicBezTo>
                    <a:pt x="17" y="9"/>
                    <a:pt x="17" y="10"/>
                    <a:pt x="18" y="10"/>
                  </a:cubicBezTo>
                  <a:cubicBezTo>
                    <a:pt x="18" y="11"/>
                    <a:pt x="19" y="11"/>
                    <a:pt x="20" y="11"/>
                  </a:cubicBezTo>
                  <a:cubicBezTo>
                    <a:pt x="20" y="11"/>
                    <a:pt x="21" y="11"/>
                    <a:pt x="21" y="11"/>
                  </a:cubicBezTo>
                  <a:cubicBezTo>
                    <a:pt x="22" y="10"/>
                    <a:pt x="22" y="9"/>
                    <a:pt x="22" y="8"/>
                  </a:cubicBezTo>
                  <a:cubicBezTo>
                    <a:pt x="22" y="7"/>
                    <a:pt x="22" y="6"/>
                    <a:pt x="22" y="6"/>
                  </a:cubicBezTo>
                  <a:cubicBezTo>
                    <a:pt x="21" y="5"/>
                    <a:pt x="21" y="5"/>
                    <a:pt x="20" y="5"/>
                  </a:cubicBezTo>
                  <a:cubicBezTo>
                    <a:pt x="19" y="5"/>
                    <a:pt x="19" y="5"/>
                    <a:pt x="18" y="6"/>
                  </a:cubicBezTo>
                  <a:cubicBezTo>
                    <a:pt x="18" y="6"/>
                    <a:pt x="17" y="7"/>
                    <a:pt x="17" y="8"/>
                  </a:cubicBezTo>
                  <a:close/>
                  <a:moveTo>
                    <a:pt x="32" y="13"/>
                  </a:moveTo>
                  <a:lnTo>
                    <a:pt x="32" y="5"/>
                  </a:lnTo>
                  <a:lnTo>
                    <a:pt x="34" y="5"/>
                  </a:lnTo>
                  <a:lnTo>
                    <a:pt x="34" y="6"/>
                  </a:lnTo>
                  <a:cubicBezTo>
                    <a:pt x="34" y="5"/>
                    <a:pt x="34" y="5"/>
                    <a:pt x="35" y="5"/>
                  </a:cubicBezTo>
                  <a:cubicBezTo>
                    <a:pt x="35" y="5"/>
                    <a:pt x="36" y="5"/>
                    <a:pt x="36" y="5"/>
                  </a:cubicBezTo>
                  <a:cubicBezTo>
                    <a:pt x="37" y="5"/>
                    <a:pt x="37" y="5"/>
                    <a:pt x="38" y="5"/>
                  </a:cubicBezTo>
                  <a:cubicBezTo>
                    <a:pt x="38" y="5"/>
                    <a:pt x="38" y="6"/>
                    <a:pt x="39" y="6"/>
                  </a:cubicBezTo>
                  <a:cubicBezTo>
                    <a:pt x="39" y="5"/>
                    <a:pt x="40" y="5"/>
                    <a:pt x="41" y="5"/>
                  </a:cubicBezTo>
                  <a:cubicBezTo>
                    <a:pt x="42" y="5"/>
                    <a:pt x="43" y="5"/>
                    <a:pt x="43" y="6"/>
                  </a:cubicBezTo>
                  <a:cubicBezTo>
                    <a:pt x="43" y="6"/>
                    <a:pt x="44" y="7"/>
                    <a:pt x="44" y="8"/>
                  </a:cubicBezTo>
                  <a:lnTo>
                    <a:pt x="43" y="13"/>
                  </a:lnTo>
                  <a:lnTo>
                    <a:pt x="42" y="13"/>
                  </a:lnTo>
                  <a:lnTo>
                    <a:pt x="42" y="8"/>
                  </a:lnTo>
                  <a:cubicBezTo>
                    <a:pt x="42" y="7"/>
                    <a:pt x="42" y="7"/>
                    <a:pt x="42" y="7"/>
                  </a:cubicBezTo>
                  <a:cubicBezTo>
                    <a:pt x="42" y="7"/>
                    <a:pt x="42" y="6"/>
                    <a:pt x="42" y="6"/>
                  </a:cubicBezTo>
                  <a:cubicBezTo>
                    <a:pt x="41" y="6"/>
                    <a:pt x="41" y="6"/>
                    <a:pt x="41" y="6"/>
                  </a:cubicBezTo>
                  <a:cubicBezTo>
                    <a:pt x="40" y="6"/>
                    <a:pt x="40" y="6"/>
                    <a:pt x="39" y="6"/>
                  </a:cubicBezTo>
                  <a:cubicBezTo>
                    <a:pt x="39" y="7"/>
                    <a:pt x="39" y="7"/>
                    <a:pt x="39" y="8"/>
                  </a:cubicBezTo>
                  <a:lnTo>
                    <a:pt x="38" y="13"/>
                  </a:lnTo>
                  <a:lnTo>
                    <a:pt x="37" y="13"/>
                  </a:lnTo>
                  <a:lnTo>
                    <a:pt x="37" y="8"/>
                  </a:lnTo>
                  <a:cubicBezTo>
                    <a:pt x="37" y="7"/>
                    <a:pt x="37" y="7"/>
                    <a:pt x="37" y="6"/>
                  </a:cubicBezTo>
                  <a:cubicBezTo>
                    <a:pt x="37" y="6"/>
                    <a:pt x="36" y="6"/>
                    <a:pt x="36" y="6"/>
                  </a:cubicBezTo>
                  <a:cubicBezTo>
                    <a:pt x="35" y="6"/>
                    <a:pt x="35" y="6"/>
                    <a:pt x="35" y="6"/>
                  </a:cubicBezTo>
                  <a:cubicBezTo>
                    <a:pt x="34" y="6"/>
                    <a:pt x="34" y="6"/>
                    <a:pt x="34" y="7"/>
                  </a:cubicBezTo>
                  <a:cubicBezTo>
                    <a:pt x="34" y="7"/>
                    <a:pt x="34" y="8"/>
                    <a:pt x="34" y="9"/>
                  </a:cubicBezTo>
                  <a:lnTo>
                    <a:pt x="34" y="13"/>
                  </a:lnTo>
                  <a:lnTo>
                    <a:pt x="32" y="13"/>
                  </a:lnTo>
                  <a:close/>
                  <a:moveTo>
                    <a:pt x="48" y="17"/>
                  </a:moveTo>
                  <a:lnTo>
                    <a:pt x="48" y="5"/>
                  </a:lnTo>
                  <a:lnTo>
                    <a:pt x="50" y="5"/>
                  </a:lnTo>
                  <a:lnTo>
                    <a:pt x="50" y="6"/>
                  </a:lnTo>
                  <a:cubicBezTo>
                    <a:pt x="50" y="6"/>
                    <a:pt x="50" y="6"/>
                    <a:pt x="51" y="5"/>
                  </a:cubicBezTo>
                  <a:cubicBezTo>
                    <a:pt x="51" y="5"/>
                    <a:pt x="52" y="5"/>
                    <a:pt x="52" y="5"/>
                  </a:cubicBezTo>
                  <a:cubicBezTo>
                    <a:pt x="53" y="5"/>
                    <a:pt x="53" y="5"/>
                    <a:pt x="54" y="6"/>
                  </a:cubicBezTo>
                  <a:cubicBezTo>
                    <a:pt x="55" y="6"/>
                    <a:pt x="55" y="7"/>
                    <a:pt x="55" y="7"/>
                  </a:cubicBezTo>
                  <a:cubicBezTo>
                    <a:pt x="55" y="8"/>
                    <a:pt x="56" y="9"/>
                    <a:pt x="55" y="10"/>
                  </a:cubicBezTo>
                  <a:cubicBezTo>
                    <a:pt x="55" y="11"/>
                    <a:pt x="55" y="11"/>
                    <a:pt x="55" y="12"/>
                  </a:cubicBezTo>
                  <a:cubicBezTo>
                    <a:pt x="55" y="13"/>
                    <a:pt x="54" y="13"/>
                    <a:pt x="54" y="13"/>
                  </a:cubicBezTo>
                  <a:cubicBezTo>
                    <a:pt x="53" y="14"/>
                    <a:pt x="52" y="14"/>
                    <a:pt x="52" y="14"/>
                  </a:cubicBezTo>
                  <a:cubicBezTo>
                    <a:pt x="51" y="14"/>
                    <a:pt x="51" y="14"/>
                    <a:pt x="50" y="14"/>
                  </a:cubicBezTo>
                  <a:cubicBezTo>
                    <a:pt x="50" y="13"/>
                    <a:pt x="50" y="13"/>
                    <a:pt x="50" y="13"/>
                  </a:cubicBezTo>
                  <a:lnTo>
                    <a:pt x="49" y="17"/>
                  </a:lnTo>
                  <a:lnTo>
                    <a:pt x="48" y="17"/>
                  </a:lnTo>
                  <a:close/>
                  <a:moveTo>
                    <a:pt x="50" y="10"/>
                  </a:moveTo>
                  <a:cubicBezTo>
                    <a:pt x="50" y="11"/>
                    <a:pt x="50" y="11"/>
                    <a:pt x="50" y="12"/>
                  </a:cubicBezTo>
                  <a:cubicBezTo>
                    <a:pt x="51" y="12"/>
                    <a:pt x="51" y="13"/>
                    <a:pt x="52" y="13"/>
                  </a:cubicBezTo>
                  <a:cubicBezTo>
                    <a:pt x="52" y="13"/>
                    <a:pt x="53" y="13"/>
                    <a:pt x="53" y="12"/>
                  </a:cubicBezTo>
                  <a:cubicBezTo>
                    <a:pt x="54" y="12"/>
                    <a:pt x="54" y="11"/>
                    <a:pt x="54" y="10"/>
                  </a:cubicBezTo>
                  <a:cubicBezTo>
                    <a:pt x="54" y="9"/>
                    <a:pt x="54" y="8"/>
                    <a:pt x="53" y="7"/>
                  </a:cubicBezTo>
                  <a:cubicBezTo>
                    <a:pt x="53" y="7"/>
                    <a:pt x="53" y="6"/>
                    <a:pt x="52" y="6"/>
                  </a:cubicBezTo>
                  <a:cubicBezTo>
                    <a:pt x="51" y="6"/>
                    <a:pt x="51" y="7"/>
                    <a:pt x="50" y="7"/>
                  </a:cubicBezTo>
                  <a:cubicBezTo>
                    <a:pt x="50" y="8"/>
                    <a:pt x="50" y="8"/>
                    <a:pt x="50" y="10"/>
                  </a:cubicBezTo>
                  <a:close/>
                  <a:moveTo>
                    <a:pt x="64" y="10"/>
                  </a:moveTo>
                  <a:cubicBezTo>
                    <a:pt x="64" y="9"/>
                    <a:pt x="64" y="7"/>
                    <a:pt x="65" y="7"/>
                  </a:cubicBezTo>
                  <a:cubicBezTo>
                    <a:pt x="66" y="6"/>
                    <a:pt x="67" y="6"/>
                    <a:pt x="68" y="6"/>
                  </a:cubicBezTo>
                  <a:cubicBezTo>
                    <a:pt x="69" y="6"/>
                    <a:pt x="70" y="6"/>
                    <a:pt x="71" y="7"/>
                  </a:cubicBezTo>
                  <a:cubicBezTo>
                    <a:pt x="71" y="8"/>
                    <a:pt x="72" y="9"/>
                    <a:pt x="72" y="10"/>
                  </a:cubicBezTo>
                  <a:cubicBezTo>
                    <a:pt x="71" y="11"/>
                    <a:pt x="71" y="12"/>
                    <a:pt x="71" y="13"/>
                  </a:cubicBezTo>
                  <a:cubicBezTo>
                    <a:pt x="71" y="13"/>
                    <a:pt x="70" y="14"/>
                    <a:pt x="69" y="14"/>
                  </a:cubicBezTo>
                  <a:cubicBezTo>
                    <a:pt x="69" y="14"/>
                    <a:pt x="68" y="15"/>
                    <a:pt x="67" y="15"/>
                  </a:cubicBezTo>
                  <a:cubicBezTo>
                    <a:pt x="66" y="15"/>
                    <a:pt x="65" y="14"/>
                    <a:pt x="65" y="13"/>
                  </a:cubicBezTo>
                  <a:cubicBezTo>
                    <a:pt x="64" y="13"/>
                    <a:pt x="64" y="11"/>
                    <a:pt x="64" y="10"/>
                  </a:cubicBezTo>
                  <a:close/>
                  <a:moveTo>
                    <a:pt x="65" y="10"/>
                  </a:moveTo>
                  <a:cubicBezTo>
                    <a:pt x="65" y="11"/>
                    <a:pt x="65" y="12"/>
                    <a:pt x="66" y="13"/>
                  </a:cubicBezTo>
                  <a:cubicBezTo>
                    <a:pt x="66" y="13"/>
                    <a:pt x="67" y="13"/>
                    <a:pt x="67" y="13"/>
                  </a:cubicBezTo>
                  <a:cubicBezTo>
                    <a:pt x="68" y="13"/>
                    <a:pt x="69" y="13"/>
                    <a:pt x="69" y="13"/>
                  </a:cubicBezTo>
                  <a:cubicBezTo>
                    <a:pt x="70" y="12"/>
                    <a:pt x="70" y="11"/>
                    <a:pt x="70" y="10"/>
                  </a:cubicBezTo>
                  <a:cubicBezTo>
                    <a:pt x="70" y="9"/>
                    <a:pt x="70" y="9"/>
                    <a:pt x="69" y="8"/>
                  </a:cubicBezTo>
                  <a:cubicBezTo>
                    <a:pt x="69" y="7"/>
                    <a:pt x="68" y="7"/>
                    <a:pt x="68" y="7"/>
                  </a:cubicBezTo>
                  <a:cubicBezTo>
                    <a:pt x="67" y="7"/>
                    <a:pt x="66" y="7"/>
                    <a:pt x="66" y="8"/>
                  </a:cubicBezTo>
                  <a:cubicBezTo>
                    <a:pt x="66" y="8"/>
                    <a:pt x="65" y="9"/>
                    <a:pt x="65" y="10"/>
                  </a:cubicBezTo>
                  <a:close/>
                  <a:moveTo>
                    <a:pt x="80" y="15"/>
                  </a:moveTo>
                  <a:lnTo>
                    <a:pt x="80" y="7"/>
                  </a:lnTo>
                  <a:lnTo>
                    <a:pt x="82" y="7"/>
                  </a:lnTo>
                  <a:lnTo>
                    <a:pt x="82" y="8"/>
                  </a:lnTo>
                  <a:cubicBezTo>
                    <a:pt x="82" y="7"/>
                    <a:pt x="83" y="7"/>
                    <a:pt x="84" y="7"/>
                  </a:cubicBezTo>
                  <a:cubicBezTo>
                    <a:pt x="85" y="7"/>
                    <a:pt x="85" y="7"/>
                    <a:pt x="86" y="7"/>
                  </a:cubicBezTo>
                  <a:cubicBezTo>
                    <a:pt x="86" y="7"/>
                    <a:pt x="86" y="7"/>
                    <a:pt x="87" y="8"/>
                  </a:cubicBezTo>
                  <a:cubicBezTo>
                    <a:pt x="87" y="8"/>
                    <a:pt x="87" y="8"/>
                    <a:pt x="87" y="9"/>
                  </a:cubicBezTo>
                  <a:cubicBezTo>
                    <a:pt x="87" y="9"/>
                    <a:pt x="87" y="10"/>
                    <a:pt x="87" y="10"/>
                  </a:cubicBezTo>
                  <a:lnTo>
                    <a:pt x="87" y="15"/>
                  </a:lnTo>
                  <a:lnTo>
                    <a:pt x="85" y="15"/>
                  </a:lnTo>
                  <a:lnTo>
                    <a:pt x="86" y="10"/>
                  </a:lnTo>
                  <a:cubicBezTo>
                    <a:pt x="86" y="10"/>
                    <a:pt x="86" y="9"/>
                    <a:pt x="86" y="9"/>
                  </a:cubicBezTo>
                  <a:cubicBezTo>
                    <a:pt x="85" y="9"/>
                    <a:pt x="85" y="8"/>
                    <a:pt x="85" y="8"/>
                  </a:cubicBezTo>
                  <a:cubicBezTo>
                    <a:pt x="85" y="8"/>
                    <a:pt x="84" y="8"/>
                    <a:pt x="84" y="8"/>
                  </a:cubicBezTo>
                  <a:cubicBezTo>
                    <a:pt x="83" y="8"/>
                    <a:pt x="83" y="8"/>
                    <a:pt x="82" y="8"/>
                  </a:cubicBezTo>
                  <a:cubicBezTo>
                    <a:pt x="82" y="9"/>
                    <a:pt x="82" y="9"/>
                    <a:pt x="82" y="10"/>
                  </a:cubicBezTo>
                  <a:lnTo>
                    <a:pt x="81" y="15"/>
                  </a:lnTo>
                  <a:lnTo>
                    <a:pt x="80" y="15"/>
                  </a:lnTo>
                  <a:close/>
                  <a:moveTo>
                    <a:pt x="102" y="13"/>
                  </a:moveTo>
                  <a:lnTo>
                    <a:pt x="103" y="13"/>
                  </a:lnTo>
                  <a:cubicBezTo>
                    <a:pt x="103" y="14"/>
                    <a:pt x="103" y="15"/>
                    <a:pt x="102" y="15"/>
                  </a:cubicBezTo>
                  <a:cubicBezTo>
                    <a:pt x="101" y="16"/>
                    <a:pt x="100" y="16"/>
                    <a:pt x="100" y="16"/>
                  </a:cubicBezTo>
                  <a:cubicBezTo>
                    <a:pt x="98" y="16"/>
                    <a:pt x="97" y="16"/>
                    <a:pt x="97" y="15"/>
                  </a:cubicBezTo>
                  <a:cubicBezTo>
                    <a:pt x="96" y="14"/>
                    <a:pt x="96" y="13"/>
                    <a:pt x="96" y="12"/>
                  </a:cubicBezTo>
                  <a:cubicBezTo>
                    <a:pt x="96" y="10"/>
                    <a:pt x="96" y="9"/>
                    <a:pt x="97" y="8"/>
                  </a:cubicBezTo>
                  <a:cubicBezTo>
                    <a:pt x="98" y="8"/>
                    <a:pt x="99" y="7"/>
                    <a:pt x="100" y="7"/>
                  </a:cubicBezTo>
                  <a:cubicBezTo>
                    <a:pt x="101" y="7"/>
                    <a:pt x="102" y="8"/>
                    <a:pt x="102" y="9"/>
                  </a:cubicBezTo>
                  <a:cubicBezTo>
                    <a:pt x="103" y="9"/>
                    <a:pt x="103" y="10"/>
                    <a:pt x="103" y="12"/>
                  </a:cubicBezTo>
                  <a:cubicBezTo>
                    <a:pt x="103" y="12"/>
                    <a:pt x="103" y="12"/>
                    <a:pt x="103" y="12"/>
                  </a:cubicBezTo>
                  <a:lnTo>
                    <a:pt x="97" y="12"/>
                  </a:lnTo>
                  <a:cubicBezTo>
                    <a:pt x="97" y="13"/>
                    <a:pt x="97" y="14"/>
                    <a:pt x="98" y="14"/>
                  </a:cubicBezTo>
                  <a:cubicBezTo>
                    <a:pt x="98" y="15"/>
                    <a:pt x="99" y="15"/>
                    <a:pt x="100" y="15"/>
                  </a:cubicBezTo>
                  <a:cubicBezTo>
                    <a:pt x="100" y="15"/>
                    <a:pt x="101" y="15"/>
                    <a:pt x="101" y="15"/>
                  </a:cubicBezTo>
                  <a:cubicBezTo>
                    <a:pt x="101" y="14"/>
                    <a:pt x="102" y="14"/>
                    <a:pt x="102" y="13"/>
                  </a:cubicBezTo>
                  <a:close/>
                  <a:moveTo>
                    <a:pt x="97" y="11"/>
                  </a:moveTo>
                  <a:lnTo>
                    <a:pt x="102" y="11"/>
                  </a:lnTo>
                  <a:cubicBezTo>
                    <a:pt x="102" y="10"/>
                    <a:pt x="102" y="10"/>
                    <a:pt x="101" y="9"/>
                  </a:cubicBezTo>
                  <a:cubicBezTo>
                    <a:pt x="101" y="9"/>
                    <a:pt x="101" y="9"/>
                    <a:pt x="100" y="8"/>
                  </a:cubicBezTo>
                  <a:cubicBezTo>
                    <a:pt x="99" y="8"/>
                    <a:pt x="99" y="9"/>
                    <a:pt x="98" y="9"/>
                  </a:cubicBezTo>
                  <a:cubicBezTo>
                    <a:pt x="98" y="9"/>
                    <a:pt x="97" y="10"/>
                    <a:pt x="97" y="11"/>
                  </a:cubicBezTo>
                  <a:close/>
                  <a:moveTo>
                    <a:pt x="112" y="16"/>
                  </a:moveTo>
                  <a:lnTo>
                    <a:pt x="112" y="8"/>
                  </a:lnTo>
                  <a:lnTo>
                    <a:pt x="114" y="8"/>
                  </a:lnTo>
                  <a:lnTo>
                    <a:pt x="114" y="9"/>
                  </a:lnTo>
                  <a:cubicBezTo>
                    <a:pt x="114" y="8"/>
                    <a:pt x="115" y="8"/>
                    <a:pt x="116" y="8"/>
                  </a:cubicBezTo>
                  <a:cubicBezTo>
                    <a:pt x="117" y="8"/>
                    <a:pt x="117" y="8"/>
                    <a:pt x="118" y="8"/>
                  </a:cubicBezTo>
                  <a:cubicBezTo>
                    <a:pt x="118" y="9"/>
                    <a:pt x="118" y="9"/>
                    <a:pt x="119" y="9"/>
                  </a:cubicBezTo>
                  <a:cubicBezTo>
                    <a:pt x="119" y="9"/>
                    <a:pt x="119" y="10"/>
                    <a:pt x="119" y="10"/>
                  </a:cubicBezTo>
                  <a:cubicBezTo>
                    <a:pt x="119" y="10"/>
                    <a:pt x="119" y="11"/>
                    <a:pt x="119" y="12"/>
                  </a:cubicBezTo>
                  <a:lnTo>
                    <a:pt x="119" y="17"/>
                  </a:lnTo>
                  <a:lnTo>
                    <a:pt x="117" y="17"/>
                  </a:lnTo>
                  <a:lnTo>
                    <a:pt x="118" y="12"/>
                  </a:lnTo>
                  <a:cubicBezTo>
                    <a:pt x="118" y="11"/>
                    <a:pt x="118" y="11"/>
                    <a:pt x="117" y="10"/>
                  </a:cubicBezTo>
                  <a:cubicBezTo>
                    <a:pt x="117" y="10"/>
                    <a:pt x="117" y="10"/>
                    <a:pt x="117" y="10"/>
                  </a:cubicBezTo>
                  <a:cubicBezTo>
                    <a:pt x="117" y="9"/>
                    <a:pt x="116" y="9"/>
                    <a:pt x="116" y="9"/>
                  </a:cubicBezTo>
                  <a:cubicBezTo>
                    <a:pt x="115" y="9"/>
                    <a:pt x="115" y="9"/>
                    <a:pt x="114" y="10"/>
                  </a:cubicBezTo>
                  <a:cubicBezTo>
                    <a:pt x="114" y="10"/>
                    <a:pt x="114" y="11"/>
                    <a:pt x="114" y="12"/>
                  </a:cubicBezTo>
                  <a:lnTo>
                    <a:pt x="113" y="16"/>
                  </a:lnTo>
                  <a:lnTo>
                    <a:pt x="112" y="16"/>
                  </a:lnTo>
                  <a:close/>
                  <a:moveTo>
                    <a:pt x="131" y="16"/>
                  </a:moveTo>
                  <a:lnTo>
                    <a:pt x="131" y="17"/>
                  </a:lnTo>
                  <a:cubicBezTo>
                    <a:pt x="131" y="17"/>
                    <a:pt x="131" y="17"/>
                    <a:pt x="130" y="17"/>
                  </a:cubicBezTo>
                  <a:cubicBezTo>
                    <a:pt x="130" y="17"/>
                    <a:pt x="129" y="17"/>
                    <a:pt x="129" y="17"/>
                  </a:cubicBezTo>
                  <a:cubicBezTo>
                    <a:pt x="129" y="17"/>
                    <a:pt x="129" y="17"/>
                    <a:pt x="128" y="16"/>
                  </a:cubicBezTo>
                  <a:cubicBezTo>
                    <a:pt x="128" y="16"/>
                    <a:pt x="128" y="16"/>
                    <a:pt x="128" y="15"/>
                  </a:cubicBezTo>
                  <a:lnTo>
                    <a:pt x="129" y="10"/>
                  </a:lnTo>
                  <a:lnTo>
                    <a:pt x="128" y="10"/>
                  </a:lnTo>
                  <a:lnTo>
                    <a:pt x="128" y="9"/>
                  </a:lnTo>
                  <a:lnTo>
                    <a:pt x="129" y="9"/>
                  </a:lnTo>
                  <a:lnTo>
                    <a:pt x="129" y="7"/>
                  </a:lnTo>
                  <a:lnTo>
                    <a:pt x="130" y="6"/>
                  </a:lnTo>
                  <a:lnTo>
                    <a:pt x="130" y="9"/>
                  </a:lnTo>
                  <a:lnTo>
                    <a:pt x="131" y="9"/>
                  </a:lnTo>
                  <a:lnTo>
                    <a:pt x="131" y="10"/>
                  </a:lnTo>
                  <a:lnTo>
                    <a:pt x="130" y="10"/>
                  </a:lnTo>
                  <a:lnTo>
                    <a:pt x="130" y="15"/>
                  </a:lnTo>
                  <a:cubicBezTo>
                    <a:pt x="130" y="15"/>
                    <a:pt x="130" y="15"/>
                    <a:pt x="130" y="16"/>
                  </a:cubicBezTo>
                  <a:cubicBezTo>
                    <a:pt x="130" y="16"/>
                    <a:pt x="130" y="16"/>
                    <a:pt x="130" y="16"/>
                  </a:cubicBezTo>
                  <a:cubicBezTo>
                    <a:pt x="130" y="16"/>
                    <a:pt x="130" y="16"/>
                    <a:pt x="131" y="16"/>
                  </a:cubicBezTo>
                  <a:cubicBezTo>
                    <a:pt x="131" y="16"/>
                    <a:pt x="131" y="16"/>
                    <a:pt x="131" y="16"/>
                  </a:cubicBezTo>
                  <a:close/>
                  <a:moveTo>
                    <a:pt x="134" y="15"/>
                  </a:moveTo>
                  <a:lnTo>
                    <a:pt x="135" y="15"/>
                  </a:lnTo>
                  <a:cubicBezTo>
                    <a:pt x="135" y="16"/>
                    <a:pt x="135" y="16"/>
                    <a:pt x="134" y="17"/>
                  </a:cubicBezTo>
                  <a:cubicBezTo>
                    <a:pt x="133" y="17"/>
                    <a:pt x="132" y="17"/>
                    <a:pt x="131" y="17"/>
                  </a:cubicBezTo>
                  <a:cubicBezTo>
                    <a:pt x="130" y="17"/>
                    <a:pt x="129" y="17"/>
                    <a:pt x="129" y="16"/>
                  </a:cubicBezTo>
                  <a:cubicBezTo>
                    <a:pt x="128" y="15"/>
                    <a:pt x="128" y="14"/>
                    <a:pt x="128" y="13"/>
                  </a:cubicBezTo>
                  <a:cubicBezTo>
                    <a:pt x="128" y="12"/>
                    <a:pt x="128" y="11"/>
                    <a:pt x="129" y="10"/>
                  </a:cubicBezTo>
                  <a:cubicBezTo>
                    <a:pt x="130" y="9"/>
                    <a:pt x="131" y="9"/>
                    <a:pt x="132" y="9"/>
                  </a:cubicBezTo>
                  <a:cubicBezTo>
                    <a:pt x="133" y="9"/>
                    <a:pt x="134" y="9"/>
                    <a:pt x="134" y="10"/>
                  </a:cubicBezTo>
                  <a:cubicBezTo>
                    <a:pt x="135" y="11"/>
                    <a:pt x="135" y="12"/>
                    <a:pt x="135" y="13"/>
                  </a:cubicBezTo>
                  <a:cubicBezTo>
                    <a:pt x="135" y="13"/>
                    <a:pt x="135" y="13"/>
                    <a:pt x="135" y="14"/>
                  </a:cubicBezTo>
                  <a:lnTo>
                    <a:pt x="129" y="13"/>
                  </a:lnTo>
                  <a:cubicBezTo>
                    <a:pt x="129" y="14"/>
                    <a:pt x="129" y="15"/>
                    <a:pt x="130" y="15"/>
                  </a:cubicBezTo>
                  <a:cubicBezTo>
                    <a:pt x="130" y="16"/>
                    <a:pt x="131" y="16"/>
                    <a:pt x="132" y="16"/>
                  </a:cubicBezTo>
                  <a:cubicBezTo>
                    <a:pt x="132" y="16"/>
                    <a:pt x="133" y="16"/>
                    <a:pt x="133" y="16"/>
                  </a:cubicBezTo>
                  <a:cubicBezTo>
                    <a:pt x="133" y="16"/>
                    <a:pt x="134" y="15"/>
                    <a:pt x="134" y="15"/>
                  </a:cubicBezTo>
                  <a:close/>
                  <a:moveTo>
                    <a:pt x="129" y="12"/>
                  </a:moveTo>
                  <a:lnTo>
                    <a:pt x="134" y="12"/>
                  </a:lnTo>
                  <a:cubicBezTo>
                    <a:pt x="134" y="12"/>
                    <a:pt x="134" y="11"/>
                    <a:pt x="133" y="11"/>
                  </a:cubicBezTo>
                  <a:cubicBezTo>
                    <a:pt x="133" y="10"/>
                    <a:pt x="132" y="10"/>
                    <a:pt x="132" y="10"/>
                  </a:cubicBezTo>
                  <a:cubicBezTo>
                    <a:pt x="131" y="10"/>
                    <a:pt x="131" y="10"/>
                    <a:pt x="130" y="10"/>
                  </a:cubicBezTo>
                  <a:cubicBezTo>
                    <a:pt x="130" y="11"/>
                    <a:pt x="129" y="11"/>
                    <a:pt x="129" y="12"/>
                  </a:cubicBezTo>
                  <a:close/>
                  <a:moveTo>
                    <a:pt x="144" y="18"/>
                  </a:moveTo>
                  <a:lnTo>
                    <a:pt x="144" y="9"/>
                  </a:lnTo>
                  <a:lnTo>
                    <a:pt x="146" y="10"/>
                  </a:lnTo>
                  <a:lnTo>
                    <a:pt x="146" y="11"/>
                  </a:lnTo>
                  <a:cubicBezTo>
                    <a:pt x="146" y="10"/>
                    <a:pt x="146" y="10"/>
                    <a:pt x="147" y="10"/>
                  </a:cubicBezTo>
                  <a:cubicBezTo>
                    <a:pt x="147" y="10"/>
                    <a:pt x="147" y="9"/>
                    <a:pt x="147" y="9"/>
                  </a:cubicBezTo>
                  <a:cubicBezTo>
                    <a:pt x="148" y="9"/>
                    <a:pt x="148" y="10"/>
                    <a:pt x="149" y="10"/>
                  </a:cubicBezTo>
                  <a:lnTo>
                    <a:pt x="148" y="11"/>
                  </a:lnTo>
                  <a:cubicBezTo>
                    <a:pt x="148" y="11"/>
                    <a:pt x="148" y="11"/>
                    <a:pt x="147" y="11"/>
                  </a:cubicBezTo>
                  <a:cubicBezTo>
                    <a:pt x="147" y="11"/>
                    <a:pt x="147" y="11"/>
                    <a:pt x="146" y="11"/>
                  </a:cubicBezTo>
                  <a:cubicBezTo>
                    <a:pt x="146" y="11"/>
                    <a:pt x="146" y="12"/>
                    <a:pt x="146" y="12"/>
                  </a:cubicBezTo>
                  <a:cubicBezTo>
                    <a:pt x="146" y="12"/>
                    <a:pt x="146" y="13"/>
                    <a:pt x="146" y="14"/>
                  </a:cubicBezTo>
                  <a:lnTo>
                    <a:pt x="145" y="18"/>
                  </a:lnTo>
                  <a:lnTo>
                    <a:pt x="144" y="18"/>
                  </a:lnTo>
                  <a:close/>
                  <a:moveTo>
                    <a:pt x="160" y="16"/>
                  </a:moveTo>
                  <a:lnTo>
                    <a:pt x="161" y="16"/>
                  </a:lnTo>
                  <a:cubicBezTo>
                    <a:pt x="161" y="16"/>
                    <a:pt x="161" y="17"/>
                    <a:pt x="162" y="17"/>
                  </a:cubicBezTo>
                  <a:cubicBezTo>
                    <a:pt x="162" y="17"/>
                    <a:pt x="162" y="18"/>
                    <a:pt x="163" y="18"/>
                  </a:cubicBezTo>
                  <a:cubicBezTo>
                    <a:pt x="164" y="18"/>
                    <a:pt x="164" y="18"/>
                    <a:pt x="164" y="17"/>
                  </a:cubicBezTo>
                  <a:cubicBezTo>
                    <a:pt x="165" y="17"/>
                    <a:pt x="165" y="17"/>
                    <a:pt x="165" y="16"/>
                  </a:cubicBezTo>
                  <a:cubicBezTo>
                    <a:pt x="165" y="16"/>
                    <a:pt x="165" y="16"/>
                    <a:pt x="165" y="16"/>
                  </a:cubicBezTo>
                  <a:cubicBezTo>
                    <a:pt x="164" y="16"/>
                    <a:pt x="164" y="15"/>
                    <a:pt x="163" y="15"/>
                  </a:cubicBezTo>
                  <a:cubicBezTo>
                    <a:pt x="162" y="15"/>
                    <a:pt x="161" y="15"/>
                    <a:pt x="161" y="14"/>
                  </a:cubicBezTo>
                  <a:cubicBezTo>
                    <a:pt x="161" y="14"/>
                    <a:pt x="160" y="14"/>
                    <a:pt x="160" y="14"/>
                  </a:cubicBezTo>
                  <a:cubicBezTo>
                    <a:pt x="160" y="13"/>
                    <a:pt x="160" y="13"/>
                    <a:pt x="160" y="12"/>
                  </a:cubicBezTo>
                  <a:cubicBezTo>
                    <a:pt x="160" y="12"/>
                    <a:pt x="160" y="12"/>
                    <a:pt x="160" y="11"/>
                  </a:cubicBezTo>
                  <a:cubicBezTo>
                    <a:pt x="160" y="11"/>
                    <a:pt x="161" y="11"/>
                    <a:pt x="161" y="11"/>
                  </a:cubicBezTo>
                  <a:cubicBezTo>
                    <a:pt x="161" y="10"/>
                    <a:pt x="161" y="10"/>
                    <a:pt x="162" y="10"/>
                  </a:cubicBezTo>
                  <a:cubicBezTo>
                    <a:pt x="162" y="10"/>
                    <a:pt x="163" y="10"/>
                    <a:pt x="163" y="10"/>
                  </a:cubicBezTo>
                  <a:cubicBezTo>
                    <a:pt x="164" y="10"/>
                    <a:pt x="164" y="10"/>
                    <a:pt x="165" y="10"/>
                  </a:cubicBezTo>
                  <a:cubicBezTo>
                    <a:pt x="165" y="11"/>
                    <a:pt x="166" y="11"/>
                    <a:pt x="166" y="11"/>
                  </a:cubicBezTo>
                  <a:cubicBezTo>
                    <a:pt x="166" y="12"/>
                    <a:pt x="166" y="12"/>
                    <a:pt x="166" y="13"/>
                  </a:cubicBezTo>
                  <a:lnTo>
                    <a:pt x="165" y="13"/>
                  </a:lnTo>
                  <a:cubicBezTo>
                    <a:pt x="165" y="12"/>
                    <a:pt x="165" y="12"/>
                    <a:pt x="164" y="12"/>
                  </a:cubicBezTo>
                  <a:cubicBezTo>
                    <a:pt x="164" y="11"/>
                    <a:pt x="164" y="11"/>
                    <a:pt x="163" y="11"/>
                  </a:cubicBezTo>
                  <a:cubicBezTo>
                    <a:pt x="162" y="11"/>
                    <a:pt x="162" y="11"/>
                    <a:pt x="162" y="12"/>
                  </a:cubicBezTo>
                  <a:cubicBezTo>
                    <a:pt x="161" y="12"/>
                    <a:pt x="161" y="12"/>
                    <a:pt x="161" y="12"/>
                  </a:cubicBezTo>
                  <a:cubicBezTo>
                    <a:pt x="161" y="12"/>
                    <a:pt x="161" y="13"/>
                    <a:pt x="161" y="13"/>
                  </a:cubicBezTo>
                  <a:cubicBezTo>
                    <a:pt x="162" y="13"/>
                    <a:pt x="162" y="13"/>
                    <a:pt x="162" y="13"/>
                  </a:cubicBezTo>
                  <a:cubicBezTo>
                    <a:pt x="162" y="13"/>
                    <a:pt x="163" y="13"/>
                    <a:pt x="163" y="14"/>
                  </a:cubicBezTo>
                  <a:cubicBezTo>
                    <a:pt x="164" y="14"/>
                    <a:pt x="165" y="14"/>
                    <a:pt x="165" y="14"/>
                  </a:cubicBezTo>
                  <a:cubicBezTo>
                    <a:pt x="166" y="15"/>
                    <a:pt x="166" y="15"/>
                    <a:pt x="166" y="15"/>
                  </a:cubicBezTo>
                  <a:cubicBezTo>
                    <a:pt x="166" y="15"/>
                    <a:pt x="166" y="16"/>
                    <a:pt x="166" y="16"/>
                  </a:cubicBezTo>
                  <a:cubicBezTo>
                    <a:pt x="166" y="17"/>
                    <a:pt x="166" y="17"/>
                    <a:pt x="166" y="18"/>
                  </a:cubicBezTo>
                  <a:cubicBezTo>
                    <a:pt x="166" y="18"/>
                    <a:pt x="165" y="18"/>
                    <a:pt x="165" y="19"/>
                  </a:cubicBezTo>
                  <a:cubicBezTo>
                    <a:pt x="164" y="19"/>
                    <a:pt x="164" y="19"/>
                    <a:pt x="163" y="19"/>
                  </a:cubicBezTo>
                  <a:cubicBezTo>
                    <a:pt x="162" y="19"/>
                    <a:pt x="161" y="19"/>
                    <a:pt x="161" y="18"/>
                  </a:cubicBezTo>
                  <a:cubicBezTo>
                    <a:pt x="160" y="18"/>
                    <a:pt x="160" y="17"/>
                    <a:pt x="160" y="16"/>
                  </a:cubicBezTo>
                  <a:close/>
                  <a:moveTo>
                    <a:pt x="160" y="14"/>
                  </a:moveTo>
                  <a:cubicBezTo>
                    <a:pt x="160" y="13"/>
                    <a:pt x="160" y="12"/>
                    <a:pt x="161" y="11"/>
                  </a:cubicBezTo>
                  <a:cubicBezTo>
                    <a:pt x="162" y="10"/>
                    <a:pt x="163" y="10"/>
                    <a:pt x="164" y="10"/>
                  </a:cubicBezTo>
                  <a:cubicBezTo>
                    <a:pt x="165" y="10"/>
                    <a:pt x="166" y="11"/>
                    <a:pt x="166" y="11"/>
                  </a:cubicBezTo>
                  <a:cubicBezTo>
                    <a:pt x="167" y="12"/>
                    <a:pt x="167" y="13"/>
                    <a:pt x="167" y="15"/>
                  </a:cubicBezTo>
                  <a:cubicBezTo>
                    <a:pt x="167" y="16"/>
                    <a:pt x="167" y="16"/>
                    <a:pt x="167" y="17"/>
                  </a:cubicBezTo>
                  <a:cubicBezTo>
                    <a:pt x="166" y="18"/>
                    <a:pt x="166" y="18"/>
                    <a:pt x="165" y="18"/>
                  </a:cubicBezTo>
                  <a:cubicBezTo>
                    <a:pt x="165" y="19"/>
                    <a:pt x="164" y="19"/>
                    <a:pt x="163" y="19"/>
                  </a:cubicBezTo>
                  <a:cubicBezTo>
                    <a:pt x="162" y="19"/>
                    <a:pt x="161" y="18"/>
                    <a:pt x="161" y="18"/>
                  </a:cubicBezTo>
                  <a:cubicBezTo>
                    <a:pt x="160" y="17"/>
                    <a:pt x="160" y="16"/>
                    <a:pt x="160" y="14"/>
                  </a:cubicBezTo>
                  <a:close/>
                  <a:moveTo>
                    <a:pt x="161" y="14"/>
                  </a:moveTo>
                  <a:cubicBezTo>
                    <a:pt x="161" y="15"/>
                    <a:pt x="161" y="16"/>
                    <a:pt x="162" y="17"/>
                  </a:cubicBezTo>
                  <a:cubicBezTo>
                    <a:pt x="162" y="17"/>
                    <a:pt x="163" y="18"/>
                    <a:pt x="163" y="18"/>
                  </a:cubicBezTo>
                  <a:cubicBezTo>
                    <a:pt x="164" y="18"/>
                    <a:pt x="165" y="17"/>
                    <a:pt x="165" y="17"/>
                  </a:cubicBezTo>
                  <a:cubicBezTo>
                    <a:pt x="166" y="16"/>
                    <a:pt x="166" y="16"/>
                    <a:pt x="166" y="15"/>
                  </a:cubicBezTo>
                  <a:cubicBezTo>
                    <a:pt x="166" y="14"/>
                    <a:pt x="166" y="13"/>
                    <a:pt x="165" y="12"/>
                  </a:cubicBezTo>
                  <a:cubicBezTo>
                    <a:pt x="165" y="12"/>
                    <a:pt x="164" y="11"/>
                    <a:pt x="164" y="11"/>
                  </a:cubicBezTo>
                  <a:cubicBezTo>
                    <a:pt x="163" y="11"/>
                    <a:pt x="162" y="12"/>
                    <a:pt x="162" y="12"/>
                  </a:cubicBezTo>
                  <a:cubicBezTo>
                    <a:pt x="161" y="13"/>
                    <a:pt x="161" y="13"/>
                    <a:pt x="161" y="14"/>
                  </a:cubicBezTo>
                  <a:close/>
                  <a:moveTo>
                    <a:pt x="176" y="19"/>
                  </a:moveTo>
                  <a:lnTo>
                    <a:pt x="176" y="11"/>
                  </a:lnTo>
                  <a:lnTo>
                    <a:pt x="178" y="11"/>
                  </a:lnTo>
                  <a:lnTo>
                    <a:pt x="178" y="12"/>
                  </a:lnTo>
                  <a:cubicBezTo>
                    <a:pt x="178" y="12"/>
                    <a:pt x="178" y="11"/>
                    <a:pt x="179" y="11"/>
                  </a:cubicBezTo>
                  <a:cubicBezTo>
                    <a:pt x="179" y="11"/>
                    <a:pt x="180" y="11"/>
                    <a:pt x="180" y="11"/>
                  </a:cubicBezTo>
                  <a:cubicBezTo>
                    <a:pt x="181" y="11"/>
                    <a:pt x="181" y="11"/>
                    <a:pt x="182" y="11"/>
                  </a:cubicBezTo>
                  <a:cubicBezTo>
                    <a:pt x="182" y="12"/>
                    <a:pt x="182" y="12"/>
                    <a:pt x="182" y="12"/>
                  </a:cubicBezTo>
                  <a:cubicBezTo>
                    <a:pt x="183" y="12"/>
                    <a:pt x="184" y="11"/>
                    <a:pt x="185" y="11"/>
                  </a:cubicBezTo>
                  <a:cubicBezTo>
                    <a:pt x="186" y="11"/>
                    <a:pt x="186" y="11"/>
                    <a:pt x="187" y="12"/>
                  </a:cubicBezTo>
                  <a:cubicBezTo>
                    <a:pt x="187" y="12"/>
                    <a:pt x="187" y="13"/>
                    <a:pt x="187" y="14"/>
                  </a:cubicBezTo>
                  <a:lnTo>
                    <a:pt x="187" y="20"/>
                  </a:lnTo>
                  <a:lnTo>
                    <a:pt x="186" y="20"/>
                  </a:lnTo>
                  <a:lnTo>
                    <a:pt x="186" y="14"/>
                  </a:lnTo>
                  <a:cubicBezTo>
                    <a:pt x="186" y="14"/>
                    <a:pt x="186" y="13"/>
                    <a:pt x="186" y="13"/>
                  </a:cubicBezTo>
                  <a:cubicBezTo>
                    <a:pt x="186" y="13"/>
                    <a:pt x="186" y="13"/>
                    <a:pt x="185" y="13"/>
                  </a:cubicBezTo>
                  <a:cubicBezTo>
                    <a:pt x="185" y="12"/>
                    <a:pt x="185" y="12"/>
                    <a:pt x="185" y="12"/>
                  </a:cubicBezTo>
                  <a:cubicBezTo>
                    <a:pt x="184" y="12"/>
                    <a:pt x="184" y="12"/>
                    <a:pt x="183" y="13"/>
                  </a:cubicBezTo>
                  <a:cubicBezTo>
                    <a:pt x="183" y="13"/>
                    <a:pt x="183" y="14"/>
                    <a:pt x="183" y="15"/>
                  </a:cubicBezTo>
                  <a:lnTo>
                    <a:pt x="182" y="19"/>
                  </a:lnTo>
                  <a:lnTo>
                    <a:pt x="181" y="19"/>
                  </a:lnTo>
                  <a:lnTo>
                    <a:pt x="181" y="14"/>
                  </a:lnTo>
                  <a:cubicBezTo>
                    <a:pt x="181" y="13"/>
                    <a:pt x="181" y="13"/>
                    <a:pt x="181" y="13"/>
                  </a:cubicBezTo>
                  <a:cubicBezTo>
                    <a:pt x="181" y="12"/>
                    <a:pt x="180" y="12"/>
                    <a:pt x="180" y="12"/>
                  </a:cubicBezTo>
                  <a:cubicBezTo>
                    <a:pt x="179" y="12"/>
                    <a:pt x="179" y="12"/>
                    <a:pt x="179" y="12"/>
                  </a:cubicBezTo>
                  <a:cubicBezTo>
                    <a:pt x="178" y="13"/>
                    <a:pt x="178" y="13"/>
                    <a:pt x="178" y="13"/>
                  </a:cubicBezTo>
                  <a:cubicBezTo>
                    <a:pt x="178" y="14"/>
                    <a:pt x="178" y="14"/>
                    <a:pt x="178" y="15"/>
                  </a:cubicBezTo>
                  <a:lnTo>
                    <a:pt x="177" y="19"/>
                  </a:lnTo>
                  <a:lnTo>
                    <a:pt x="176" y="1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57" name="Freeform 77"/>
            <p:cNvSpPr>
              <a:spLocks noEditPoints="1"/>
            </p:cNvSpPr>
            <p:nvPr/>
          </p:nvSpPr>
          <p:spPr bwMode="auto">
            <a:xfrm>
              <a:off x="2627" y="1403"/>
              <a:ext cx="122" cy="12"/>
            </a:xfrm>
            <a:custGeom>
              <a:avLst/>
              <a:gdLst/>
              <a:ahLst/>
              <a:cxnLst>
                <a:cxn ang="0">
                  <a:pos x="0" y="7"/>
                </a:cxn>
                <a:cxn ang="0">
                  <a:pos x="7" y="0"/>
                </a:cxn>
                <a:cxn ang="0">
                  <a:pos x="4" y="11"/>
                </a:cxn>
                <a:cxn ang="0">
                  <a:pos x="2" y="7"/>
                </a:cxn>
                <a:cxn ang="0">
                  <a:pos x="16" y="8"/>
                </a:cxn>
                <a:cxn ang="0">
                  <a:pos x="18" y="8"/>
                </a:cxn>
                <a:cxn ang="0">
                  <a:pos x="23" y="7"/>
                </a:cxn>
                <a:cxn ang="0">
                  <a:pos x="50" y="11"/>
                </a:cxn>
                <a:cxn ang="0">
                  <a:pos x="52" y="10"/>
                </a:cxn>
                <a:cxn ang="0">
                  <a:pos x="51" y="5"/>
                </a:cxn>
                <a:cxn ang="0">
                  <a:pos x="53" y="7"/>
                </a:cxn>
                <a:cxn ang="0">
                  <a:pos x="52" y="9"/>
                </a:cxn>
                <a:cxn ang="0">
                  <a:pos x="52" y="14"/>
                </a:cxn>
                <a:cxn ang="0">
                  <a:pos x="66" y="14"/>
                </a:cxn>
                <a:cxn ang="0">
                  <a:pos x="65" y="6"/>
                </a:cxn>
                <a:cxn ang="0">
                  <a:pos x="67" y="7"/>
                </a:cxn>
                <a:cxn ang="0">
                  <a:pos x="80" y="11"/>
                </a:cxn>
                <a:cxn ang="0">
                  <a:pos x="86" y="15"/>
                </a:cxn>
                <a:cxn ang="0">
                  <a:pos x="84" y="14"/>
                </a:cxn>
                <a:cxn ang="0">
                  <a:pos x="82" y="11"/>
                </a:cxn>
                <a:cxn ang="0">
                  <a:pos x="100" y="7"/>
                </a:cxn>
                <a:cxn ang="0">
                  <a:pos x="98" y="11"/>
                </a:cxn>
                <a:cxn ang="0">
                  <a:pos x="116" y="17"/>
                </a:cxn>
                <a:cxn ang="0">
                  <a:pos x="120" y="12"/>
                </a:cxn>
                <a:cxn ang="0">
                  <a:pos x="118" y="14"/>
                </a:cxn>
                <a:cxn ang="0">
                  <a:pos x="114" y="11"/>
                </a:cxn>
                <a:cxn ang="0">
                  <a:pos x="132" y="14"/>
                </a:cxn>
                <a:cxn ang="0">
                  <a:pos x="136" y="15"/>
                </a:cxn>
                <a:cxn ang="0">
                  <a:pos x="132" y="9"/>
                </a:cxn>
                <a:cxn ang="0">
                  <a:pos x="132" y="16"/>
                </a:cxn>
                <a:cxn ang="0">
                  <a:pos x="132" y="10"/>
                </a:cxn>
                <a:cxn ang="0">
                  <a:pos x="146" y="11"/>
                </a:cxn>
                <a:cxn ang="0">
                  <a:pos x="147" y="11"/>
                </a:cxn>
                <a:cxn ang="0">
                  <a:pos x="162" y="16"/>
                </a:cxn>
                <a:cxn ang="0">
                  <a:pos x="164" y="15"/>
                </a:cxn>
                <a:cxn ang="0">
                  <a:pos x="162" y="10"/>
                </a:cxn>
                <a:cxn ang="0">
                  <a:pos x="165" y="12"/>
                </a:cxn>
                <a:cxn ang="0">
                  <a:pos x="164" y="14"/>
                </a:cxn>
                <a:cxn ang="0">
                  <a:pos x="164" y="19"/>
                </a:cxn>
                <a:cxn ang="0">
                  <a:pos x="162" y="9"/>
                </a:cxn>
                <a:cxn ang="0">
                  <a:pos x="161" y="18"/>
                </a:cxn>
                <a:cxn ang="0">
                  <a:pos x="167" y="17"/>
                </a:cxn>
                <a:cxn ang="0">
                  <a:pos x="162" y="17"/>
                </a:cxn>
                <a:cxn ang="0">
                  <a:pos x="162" y="12"/>
                </a:cxn>
                <a:cxn ang="0">
                  <a:pos x="181" y="11"/>
                </a:cxn>
                <a:cxn ang="0">
                  <a:pos x="182" y="19"/>
                </a:cxn>
                <a:cxn ang="0">
                  <a:pos x="178" y="15"/>
                </a:cxn>
                <a:cxn ang="0">
                  <a:pos x="196" y="20"/>
                </a:cxn>
                <a:cxn ang="0">
                  <a:pos x="200" y="16"/>
                </a:cxn>
                <a:cxn ang="0">
                  <a:pos x="198" y="17"/>
                </a:cxn>
                <a:cxn ang="0">
                  <a:pos x="194" y="15"/>
                </a:cxn>
                <a:cxn ang="0">
                  <a:pos x="212" y="12"/>
                </a:cxn>
                <a:cxn ang="0">
                  <a:pos x="210" y="16"/>
                </a:cxn>
              </a:cxnLst>
              <a:rect l="0" t="0" r="r" b="b"/>
              <a:pathLst>
                <a:path w="213" h="21">
                  <a:moveTo>
                    <a:pt x="6" y="12"/>
                  </a:moveTo>
                  <a:lnTo>
                    <a:pt x="6" y="11"/>
                  </a:lnTo>
                  <a:cubicBezTo>
                    <a:pt x="6" y="11"/>
                    <a:pt x="5" y="12"/>
                    <a:pt x="4" y="12"/>
                  </a:cubicBezTo>
                  <a:cubicBezTo>
                    <a:pt x="3" y="12"/>
                    <a:pt x="3" y="11"/>
                    <a:pt x="2" y="11"/>
                  </a:cubicBezTo>
                  <a:cubicBezTo>
                    <a:pt x="1" y="11"/>
                    <a:pt x="1" y="10"/>
                    <a:pt x="1" y="10"/>
                  </a:cubicBezTo>
                  <a:cubicBezTo>
                    <a:pt x="0" y="9"/>
                    <a:pt x="0" y="8"/>
                    <a:pt x="0" y="7"/>
                  </a:cubicBezTo>
                  <a:cubicBezTo>
                    <a:pt x="0" y="6"/>
                    <a:pt x="1" y="6"/>
                    <a:pt x="1" y="5"/>
                  </a:cubicBezTo>
                  <a:cubicBezTo>
                    <a:pt x="1" y="4"/>
                    <a:pt x="2" y="4"/>
                    <a:pt x="2" y="4"/>
                  </a:cubicBezTo>
                  <a:cubicBezTo>
                    <a:pt x="3" y="3"/>
                    <a:pt x="3" y="3"/>
                    <a:pt x="4" y="3"/>
                  </a:cubicBezTo>
                  <a:cubicBezTo>
                    <a:pt x="5" y="3"/>
                    <a:pt x="5" y="3"/>
                    <a:pt x="5" y="3"/>
                  </a:cubicBezTo>
                  <a:cubicBezTo>
                    <a:pt x="6" y="4"/>
                    <a:pt x="6" y="4"/>
                    <a:pt x="6" y="4"/>
                  </a:cubicBezTo>
                  <a:lnTo>
                    <a:pt x="7" y="0"/>
                  </a:lnTo>
                  <a:lnTo>
                    <a:pt x="8" y="0"/>
                  </a:lnTo>
                  <a:lnTo>
                    <a:pt x="7" y="12"/>
                  </a:lnTo>
                  <a:lnTo>
                    <a:pt x="6" y="12"/>
                  </a:lnTo>
                  <a:close/>
                  <a:moveTo>
                    <a:pt x="2" y="7"/>
                  </a:moveTo>
                  <a:cubicBezTo>
                    <a:pt x="2" y="8"/>
                    <a:pt x="2" y="9"/>
                    <a:pt x="2" y="10"/>
                  </a:cubicBezTo>
                  <a:cubicBezTo>
                    <a:pt x="3" y="10"/>
                    <a:pt x="3" y="11"/>
                    <a:pt x="4" y="11"/>
                  </a:cubicBezTo>
                  <a:cubicBezTo>
                    <a:pt x="5" y="11"/>
                    <a:pt x="5" y="10"/>
                    <a:pt x="6" y="10"/>
                  </a:cubicBezTo>
                  <a:cubicBezTo>
                    <a:pt x="6" y="9"/>
                    <a:pt x="6" y="9"/>
                    <a:pt x="6" y="8"/>
                  </a:cubicBezTo>
                  <a:cubicBezTo>
                    <a:pt x="6" y="6"/>
                    <a:pt x="6" y="6"/>
                    <a:pt x="6" y="5"/>
                  </a:cubicBezTo>
                  <a:cubicBezTo>
                    <a:pt x="5" y="5"/>
                    <a:pt x="5" y="4"/>
                    <a:pt x="4" y="4"/>
                  </a:cubicBezTo>
                  <a:cubicBezTo>
                    <a:pt x="4" y="4"/>
                    <a:pt x="3" y="4"/>
                    <a:pt x="3" y="5"/>
                  </a:cubicBezTo>
                  <a:cubicBezTo>
                    <a:pt x="2" y="5"/>
                    <a:pt x="2" y="6"/>
                    <a:pt x="2" y="7"/>
                  </a:cubicBezTo>
                  <a:close/>
                  <a:moveTo>
                    <a:pt x="23" y="10"/>
                  </a:moveTo>
                  <a:lnTo>
                    <a:pt x="24" y="10"/>
                  </a:lnTo>
                  <a:cubicBezTo>
                    <a:pt x="24" y="11"/>
                    <a:pt x="23" y="11"/>
                    <a:pt x="23" y="12"/>
                  </a:cubicBezTo>
                  <a:cubicBezTo>
                    <a:pt x="22" y="12"/>
                    <a:pt x="21" y="12"/>
                    <a:pt x="20" y="12"/>
                  </a:cubicBezTo>
                  <a:cubicBezTo>
                    <a:pt x="19" y="12"/>
                    <a:pt x="18" y="12"/>
                    <a:pt x="17" y="11"/>
                  </a:cubicBezTo>
                  <a:cubicBezTo>
                    <a:pt x="17" y="10"/>
                    <a:pt x="16" y="9"/>
                    <a:pt x="16" y="8"/>
                  </a:cubicBezTo>
                  <a:cubicBezTo>
                    <a:pt x="16" y="7"/>
                    <a:pt x="17" y="6"/>
                    <a:pt x="18" y="5"/>
                  </a:cubicBezTo>
                  <a:cubicBezTo>
                    <a:pt x="18" y="4"/>
                    <a:pt x="19" y="4"/>
                    <a:pt x="20" y="4"/>
                  </a:cubicBezTo>
                  <a:cubicBezTo>
                    <a:pt x="22" y="4"/>
                    <a:pt x="22" y="4"/>
                    <a:pt x="23" y="5"/>
                  </a:cubicBezTo>
                  <a:cubicBezTo>
                    <a:pt x="24" y="6"/>
                    <a:pt x="24" y="7"/>
                    <a:pt x="24" y="8"/>
                  </a:cubicBezTo>
                  <a:cubicBezTo>
                    <a:pt x="24" y="8"/>
                    <a:pt x="24" y="8"/>
                    <a:pt x="24" y="9"/>
                  </a:cubicBezTo>
                  <a:lnTo>
                    <a:pt x="18" y="8"/>
                  </a:lnTo>
                  <a:cubicBezTo>
                    <a:pt x="18" y="9"/>
                    <a:pt x="18" y="10"/>
                    <a:pt x="19" y="10"/>
                  </a:cubicBezTo>
                  <a:cubicBezTo>
                    <a:pt x="19" y="11"/>
                    <a:pt x="20" y="11"/>
                    <a:pt x="20" y="11"/>
                  </a:cubicBezTo>
                  <a:cubicBezTo>
                    <a:pt x="21" y="11"/>
                    <a:pt x="21" y="11"/>
                    <a:pt x="22" y="11"/>
                  </a:cubicBezTo>
                  <a:cubicBezTo>
                    <a:pt x="22" y="11"/>
                    <a:pt x="22" y="10"/>
                    <a:pt x="23" y="10"/>
                  </a:cubicBezTo>
                  <a:close/>
                  <a:moveTo>
                    <a:pt x="18" y="7"/>
                  </a:moveTo>
                  <a:lnTo>
                    <a:pt x="23" y="7"/>
                  </a:lnTo>
                  <a:cubicBezTo>
                    <a:pt x="23" y="7"/>
                    <a:pt x="22" y="6"/>
                    <a:pt x="22" y="6"/>
                  </a:cubicBezTo>
                  <a:cubicBezTo>
                    <a:pt x="22" y="5"/>
                    <a:pt x="21" y="5"/>
                    <a:pt x="20" y="5"/>
                  </a:cubicBezTo>
                  <a:cubicBezTo>
                    <a:pt x="20" y="5"/>
                    <a:pt x="19" y="5"/>
                    <a:pt x="19" y="6"/>
                  </a:cubicBezTo>
                  <a:cubicBezTo>
                    <a:pt x="18" y="6"/>
                    <a:pt x="18" y="6"/>
                    <a:pt x="18" y="7"/>
                  </a:cubicBezTo>
                  <a:close/>
                  <a:moveTo>
                    <a:pt x="48" y="11"/>
                  </a:moveTo>
                  <a:lnTo>
                    <a:pt x="50" y="11"/>
                  </a:lnTo>
                  <a:cubicBezTo>
                    <a:pt x="50" y="11"/>
                    <a:pt x="50" y="12"/>
                    <a:pt x="50" y="12"/>
                  </a:cubicBezTo>
                  <a:cubicBezTo>
                    <a:pt x="51" y="12"/>
                    <a:pt x="51" y="13"/>
                    <a:pt x="52" y="13"/>
                  </a:cubicBezTo>
                  <a:cubicBezTo>
                    <a:pt x="52" y="13"/>
                    <a:pt x="53" y="13"/>
                    <a:pt x="53" y="12"/>
                  </a:cubicBezTo>
                  <a:cubicBezTo>
                    <a:pt x="53" y="12"/>
                    <a:pt x="54" y="12"/>
                    <a:pt x="54" y="11"/>
                  </a:cubicBezTo>
                  <a:cubicBezTo>
                    <a:pt x="54" y="11"/>
                    <a:pt x="54" y="11"/>
                    <a:pt x="53" y="11"/>
                  </a:cubicBezTo>
                  <a:cubicBezTo>
                    <a:pt x="53" y="11"/>
                    <a:pt x="53" y="10"/>
                    <a:pt x="52" y="10"/>
                  </a:cubicBezTo>
                  <a:cubicBezTo>
                    <a:pt x="51" y="10"/>
                    <a:pt x="50" y="10"/>
                    <a:pt x="50" y="9"/>
                  </a:cubicBezTo>
                  <a:cubicBezTo>
                    <a:pt x="49" y="9"/>
                    <a:pt x="49" y="9"/>
                    <a:pt x="49" y="9"/>
                  </a:cubicBezTo>
                  <a:cubicBezTo>
                    <a:pt x="49" y="8"/>
                    <a:pt x="49" y="8"/>
                    <a:pt x="49" y="7"/>
                  </a:cubicBezTo>
                  <a:cubicBezTo>
                    <a:pt x="49" y="7"/>
                    <a:pt x="49" y="7"/>
                    <a:pt x="49" y="6"/>
                  </a:cubicBezTo>
                  <a:cubicBezTo>
                    <a:pt x="49" y="6"/>
                    <a:pt x="49" y="6"/>
                    <a:pt x="50" y="6"/>
                  </a:cubicBezTo>
                  <a:cubicBezTo>
                    <a:pt x="50" y="5"/>
                    <a:pt x="50" y="5"/>
                    <a:pt x="51" y="5"/>
                  </a:cubicBezTo>
                  <a:cubicBezTo>
                    <a:pt x="51" y="5"/>
                    <a:pt x="51" y="5"/>
                    <a:pt x="52" y="5"/>
                  </a:cubicBezTo>
                  <a:cubicBezTo>
                    <a:pt x="52" y="5"/>
                    <a:pt x="53" y="5"/>
                    <a:pt x="53" y="6"/>
                  </a:cubicBezTo>
                  <a:cubicBezTo>
                    <a:pt x="54" y="6"/>
                    <a:pt x="54" y="6"/>
                    <a:pt x="55" y="6"/>
                  </a:cubicBezTo>
                  <a:cubicBezTo>
                    <a:pt x="55" y="7"/>
                    <a:pt x="55" y="7"/>
                    <a:pt x="55" y="8"/>
                  </a:cubicBezTo>
                  <a:lnTo>
                    <a:pt x="54" y="8"/>
                  </a:lnTo>
                  <a:cubicBezTo>
                    <a:pt x="54" y="7"/>
                    <a:pt x="53" y="7"/>
                    <a:pt x="53" y="7"/>
                  </a:cubicBezTo>
                  <a:cubicBezTo>
                    <a:pt x="53" y="6"/>
                    <a:pt x="52" y="6"/>
                    <a:pt x="52" y="6"/>
                  </a:cubicBezTo>
                  <a:cubicBezTo>
                    <a:pt x="51" y="6"/>
                    <a:pt x="51" y="6"/>
                    <a:pt x="50" y="7"/>
                  </a:cubicBezTo>
                  <a:cubicBezTo>
                    <a:pt x="50" y="7"/>
                    <a:pt x="50" y="7"/>
                    <a:pt x="50" y="7"/>
                  </a:cubicBezTo>
                  <a:cubicBezTo>
                    <a:pt x="50" y="7"/>
                    <a:pt x="50" y="8"/>
                    <a:pt x="50" y="8"/>
                  </a:cubicBezTo>
                  <a:cubicBezTo>
                    <a:pt x="50" y="8"/>
                    <a:pt x="50" y="8"/>
                    <a:pt x="51" y="8"/>
                  </a:cubicBezTo>
                  <a:cubicBezTo>
                    <a:pt x="51" y="8"/>
                    <a:pt x="51" y="8"/>
                    <a:pt x="52" y="9"/>
                  </a:cubicBezTo>
                  <a:cubicBezTo>
                    <a:pt x="53" y="9"/>
                    <a:pt x="54" y="9"/>
                    <a:pt x="54" y="9"/>
                  </a:cubicBezTo>
                  <a:cubicBezTo>
                    <a:pt x="54" y="10"/>
                    <a:pt x="55" y="10"/>
                    <a:pt x="55" y="10"/>
                  </a:cubicBezTo>
                  <a:cubicBezTo>
                    <a:pt x="55" y="10"/>
                    <a:pt x="55" y="11"/>
                    <a:pt x="55" y="11"/>
                  </a:cubicBezTo>
                  <a:cubicBezTo>
                    <a:pt x="55" y="12"/>
                    <a:pt x="55" y="12"/>
                    <a:pt x="55" y="13"/>
                  </a:cubicBezTo>
                  <a:cubicBezTo>
                    <a:pt x="54" y="13"/>
                    <a:pt x="54" y="13"/>
                    <a:pt x="53" y="14"/>
                  </a:cubicBezTo>
                  <a:cubicBezTo>
                    <a:pt x="53" y="14"/>
                    <a:pt x="52" y="14"/>
                    <a:pt x="52" y="14"/>
                  </a:cubicBezTo>
                  <a:cubicBezTo>
                    <a:pt x="51" y="14"/>
                    <a:pt x="50" y="14"/>
                    <a:pt x="49" y="13"/>
                  </a:cubicBezTo>
                  <a:cubicBezTo>
                    <a:pt x="49" y="13"/>
                    <a:pt x="48" y="12"/>
                    <a:pt x="48" y="11"/>
                  </a:cubicBezTo>
                  <a:close/>
                  <a:moveTo>
                    <a:pt x="68" y="13"/>
                  </a:moveTo>
                  <a:lnTo>
                    <a:pt x="68" y="14"/>
                  </a:lnTo>
                  <a:cubicBezTo>
                    <a:pt x="68" y="14"/>
                    <a:pt x="67" y="14"/>
                    <a:pt x="67" y="14"/>
                  </a:cubicBezTo>
                  <a:cubicBezTo>
                    <a:pt x="66" y="14"/>
                    <a:pt x="66" y="14"/>
                    <a:pt x="66" y="14"/>
                  </a:cubicBezTo>
                  <a:cubicBezTo>
                    <a:pt x="65" y="14"/>
                    <a:pt x="65" y="14"/>
                    <a:pt x="65" y="13"/>
                  </a:cubicBezTo>
                  <a:cubicBezTo>
                    <a:pt x="65" y="13"/>
                    <a:pt x="65" y="13"/>
                    <a:pt x="65" y="12"/>
                  </a:cubicBezTo>
                  <a:lnTo>
                    <a:pt x="65" y="7"/>
                  </a:lnTo>
                  <a:lnTo>
                    <a:pt x="64" y="7"/>
                  </a:lnTo>
                  <a:lnTo>
                    <a:pt x="64" y="6"/>
                  </a:lnTo>
                  <a:lnTo>
                    <a:pt x="65" y="6"/>
                  </a:lnTo>
                  <a:lnTo>
                    <a:pt x="65" y="4"/>
                  </a:lnTo>
                  <a:lnTo>
                    <a:pt x="67" y="3"/>
                  </a:lnTo>
                  <a:lnTo>
                    <a:pt x="67" y="6"/>
                  </a:lnTo>
                  <a:lnTo>
                    <a:pt x="68" y="6"/>
                  </a:lnTo>
                  <a:lnTo>
                    <a:pt x="68" y="7"/>
                  </a:lnTo>
                  <a:lnTo>
                    <a:pt x="67" y="7"/>
                  </a:lnTo>
                  <a:lnTo>
                    <a:pt x="66" y="12"/>
                  </a:lnTo>
                  <a:cubicBezTo>
                    <a:pt x="66" y="12"/>
                    <a:pt x="66" y="13"/>
                    <a:pt x="66" y="13"/>
                  </a:cubicBezTo>
                  <a:cubicBezTo>
                    <a:pt x="67" y="13"/>
                    <a:pt x="67" y="13"/>
                    <a:pt x="67" y="13"/>
                  </a:cubicBezTo>
                  <a:cubicBezTo>
                    <a:pt x="67" y="13"/>
                    <a:pt x="67" y="13"/>
                    <a:pt x="67" y="13"/>
                  </a:cubicBezTo>
                  <a:cubicBezTo>
                    <a:pt x="67" y="13"/>
                    <a:pt x="68" y="13"/>
                    <a:pt x="68" y="13"/>
                  </a:cubicBezTo>
                  <a:close/>
                  <a:moveTo>
                    <a:pt x="80" y="11"/>
                  </a:moveTo>
                  <a:cubicBezTo>
                    <a:pt x="80" y="9"/>
                    <a:pt x="81" y="8"/>
                    <a:pt x="82" y="7"/>
                  </a:cubicBezTo>
                  <a:cubicBezTo>
                    <a:pt x="82" y="7"/>
                    <a:pt x="83" y="7"/>
                    <a:pt x="84" y="7"/>
                  </a:cubicBezTo>
                  <a:cubicBezTo>
                    <a:pt x="86" y="7"/>
                    <a:pt x="86" y="7"/>
                    <a:pt x="87" y="8"/>
                  </a:cubicBezTo>
                  <a:cubicBezTo>
                    <a:pt x="88" y="9"/>
                    <a:pt x="88" y="10"/>
                    <a:pt x="88" y="11"/>
                  </a:cubicBezTo>
                  <a:cubicBezTo>
                    <a:pt x="88" y="12"/>
                    <a:pt x="88" y="13"/>
                    <a:pt x="87" y="13"/>
                  </a:cubicBezTo>
                  <a:cubicBezTo>
                    <a:pt x="87" y="14"/>
                    <a:pt x="87" y="15"/>
                    <a:pt x="86" y="15"/>
                  </a:cubicBezTo>
                  <a:cubicBezTo>
                    <a:pt x="85" y="15"/>
                    <a:pt x="85" y="15"/>
                    <a:pt x="84" y="15"/>
                  </a:cubicBezTo>
                  <a:cubicBezTo>
                    <a:pt x="83" y="15"/>
                    <a:pt x="82" y="15"/>
                    <a:pt x="81" y="14"/>
                  </a:cubicBezTo>
                  <a:cubicBezTo>
                    <a:pt x="81" y="13"/>
                    <a:pt x="80" y="12"/>
                    <a:pt x="80" y="11"/>
                  </a:cubicBezTo>
                  <a:close/>
                  <a:moveTo>
                    <a:pt x="82" y="11"/>
                  </a:moveTo>
                  <a:cubicBezTo>
                    <a:pt x="82" y="12"/>
                    <a:pt x="82" y="13"/>
                    <a:pt x="82" y="13"/>
                  </a:cubicBezTo>
                  <a:cubicBezTo>
                    <a:pt x="83" y="14"/>
                    <a:pt x="83" y="14"/>
                    <a:pt x="84" y="14"/>
                  </a:cubicBezTo>
                  <a:cubicBezTo>
                    <a:pt x="85" y="14"/>
                    <a:pt x="85" y="14"/>
                    <a:pt x="86" y="13"/>
                  </a:cubicBezTo>
                  <a:cubicBezTo>
                    <a:pt x="86" y="13"/>
                    <a:pt x="87" y="12"/>
                    <a:pt x="87" y="11"/>
                  </a:cubicBezTo>
                  <a:cubicBezTo>
                    <a:pt x="87" y="10"/>
                    <a:pt x="86" y="9"/>
                    <a:pt x="86" y="9"/>
                  </a:cubicBezTo>
                  <a:cubicBezTo>
                    <a:pt x="86" y="8"/>
                    <a:pt x="85" y="8"/>
                    <a:pt x="84" y="8"/>
                  </a:cubicBezTo>
                  <a:cubicBezTo>
                    <a:pt x="84" y="8"/>
                    <a:pt x="83" y="8"/>
                    <a:pt x="83" y="8"/>
                  </a:cubicBezTo>
                  <a:cubicBezTo>
                    <a:pt x="82" y="9"/>
                    <a:pt x="82" y="10"/>
                    <a:pt x="82" y="11"/>
                  </a:cubicBezTo>
                  <a:close/>
                  <a:moveTo>
                    <a:pt x="97" y="16"/>
                  </a:moveTo>
                  <a:lnTo>
                    <a:pt x="97" y="7"/>
                  </a:lnTo>
                  <a:lnTo>
                    <a:pt x="98" y="7"/>
                  </a:lnTo>
                  <a:lnTo>
                    <a:pt x="98" y="9"/>
                  </a:lnTo>
                  <a:cubicBezTo>
                    <a:pt x="99" y="8"/>
                    <a:pt x="99" y="8"/>
                    <a:pt x="99" y="8"/>
                  </a:cubicBezTo>
                  <a:cubicBezTo>
                    <a:pt x="99" y="7"/>
                    <a:pt x="100" y="7"/>
                    <a:pt x="100" y="7"/>
                  </a:cubicBezTo>
                  <a:cubicBezTo>
                    <a:pt x="101" y="7"/>
                    <a:pt x="101" y="7"/>
                    <a:pt x="101" y="8"/>
                  </a:cubicBezTo>
                  <a:lnTo>
                    <a:pt x="101" y="9"/>
                  </a:lnTo>
                  <a:cubicBezTo>
                    <a:pt x="101" y="9"/>
                    <a:pt x="100" y="9"/>
                    <a:pt x="100" y="9"/>
                  </a:cubicBezTo>
                  <a:cubicBezTo>
                    <a:pt x="100" y="9"/>
                    <a:pt x="99" y="9"/>
                    <a:pt x="99" y="9"/>
                  </a:cubicBezTo>
                  <a:cubicBezTo>
                    <a:pt x="99" y="9"/>
                    <a:pt x="99" y="9"/>
                    <a:pt x="99" y="10"/>
                  </a:cubicBezTo>
                  <a:cubicBezTo>
                    <a:pt x="98" y="10"/>
                    <a:pt x="98" y="11"/>
                    <a:pt x="98" y="11"/>
                  </a:cubicBezTo>
                  <a:lnTo>
                    <a:pt x="98" y="16"/>
                  </a:lnTo>
                  <a:lnTo>
                    <a:pt x="97" y="16"/>
                  </a:lnTo>
                  <a:close/>
                  <a:moveTo>
                    <a:pt x="118" y="14"/>
                  </a:moveTo>
                  <a:lnTo>
                    <a:pt x="120" y="14"/>
                  </a:lnTo>
                  <a:cubicBezTo>
                    <a:pt x="120" y="15"/>
                    <a:pt x="119" y="16"/>
                    <a:pt x="118" y="16"/>
                  </a:cubicBezTo>
                  <a:cubicBezTo>
                    <a:pt x="118" y="17"/>
                    <a:pt x="117" y="17"/>
                    <a:pt x="116" y="17"/>
                  </a:cubicBezTo>
                  <a:cubicBezTo>
                    <a:pt x="115" y="17"/>
                    <a:pt x="114" y="16"/>
                    <a:pt x="113" y="15"/>
                  </a:cubicBezTo>
                  <a:cubicBezTo>
                    <a:pt x="113" y="15"/>
                    <a:pt x="112" y="14"/>
                    <a:pt x="112" y="12"/>
                  </a:cubicBezTo>
                  <a:cubicBezTo>
                    <a:pt x="112" y="11"/>
                    <a:pt x="113" y="10"/>
                    <a:pt x="114" y="9"/>
                  </a:cubicBezTo>
                  <a:cubicBezTo>
                    <a:pt x="114" y="8"/>
                    <a:pt x="115" y="8"/>
                    <a:pt x="116" y="8"/>
                  </a:cubicBezTo>
                  <a:cubicBezTo>
                    <a:pt x="118" y="8"/>
                    <a:pt x="118" y="8"/>
                    <a:pt x="119" y="9"/>
                  </a:cubicBezTo>
                  <a:cubicBezTo>
                    <a:pt x="120" y="10"/>
                    <a:pt x="120" y="11"/>
                    <a:pt x="120" y="12"/>
                  </a:cubicBezTo>
                  <a:cubicBezTo>
                    <a:pt x="120" y="13"/>
                    <a:pt x="120" y="13"/>
                    <a:pt x="120" y="13"/>
                  </a:cubicBezTo>
                  <a:lnTo>
                    <a:pt x="114" y="13"/>
                  </a:lnTo>
                  <a:cubicBezTo>
                    <a:pt x="114" y="14"/>
                    <a:pt x="114" y="14"/>
                    <a:pt x="114" y="15"/>
                  </a:cubicBezTo>
                  <a:cubicBezTo>
                    <a:pt x="115" y="15"/>
                    <a:pt x="115" y="15"/>
                    <a:pt x="116" y="16"/>
                  </a:cubicBezTo>
                  <a:cubicBezTo>
                    <a:pt x="117" y="16"/>
                    <a:pt x="117" y="15"/>
                    <a:pt x="117" y="15"/>
                  </a:cubicBezTo>
                  <a:cubicBezTo>
                    <a:pt x="118" y="15"/>
                    <a:pt x="118" y="15"/>
                    <a:pt x="118" y="14"/>
                  </a:cubicBezTo>
                  <a:close/>
                  <a:moveTo>
                    <a:pt x="114" y="11"/>
                  </a:moveTo>
                  <a:lnTo>
                    <a:pt x="119" y="12"/>
                  </a:lnTo>
                  <a:cubicBezTo>
                    <a:pt x="118" y="11"/>
                    <a:pt x="118" y="10"/>
                    <a:pt x="118" y="10"/>
                  </a:cubicBezTo>
                  <a:cubicBezTo>
                    <a:pt x="118" y="10"/>
                    <a:pt x="117" y="9"/>
                    <a:pt x="116" y="9"/>
                  </a:cubicBezTo>
                  <a:cubicBezTo>
                    <a:pt x="116" y="9"/>
                    <a:pt x="115" y="9"/>
                    <a:pt x="115" y="10"/>
                  </a:cubicBezTo>
                  <a:cubicBezTo>
                    <a:pt x="114" y="10"/>
                    <a:pt x="114" y="11"/>
                    <a:pt x="114" y="11"/>
                  </a:cubicBezTo>
                  <a:close/>
                  <a:moveTo>
                    <a:pt x="131" y="17"/>
                  </a:moveTo>
                  <a:lnTo>
                    <a:pt x="128" y="9"/>
                  </a:lnTo>
                  <a:lnTo>
                    <a:pt x="130" y="9"/>
                  </a:lnTo>
                  <a:lnTo>
                    <a:pt x="131" y="14"/>
                  </a:lnTo>
                  <a:cubicBezTo>
                    <a:pt x="131" y="14"/>
                    <a:pt x="131" y="15"/>
                    <a:pt x="132" y="16"/>
                  </a:cubicBezTo>
                  <a:cubicBezTo>
                    <a:pt x="132" y="15"/>
                    <a:pt x="132" y="15"/>
                    <a:pt x="132" y="14"/>
                  </a:cubicBezTo>
                  <a:lnTo>
                    <a:pt x="134" y="9"/>
                  </a:lnTo>
                  <a:lnTo>
                    <a:pt x="136" y="9"/>
                  </a:lnTo>
                  <a:lnTo>
                    <a:pt x="132" y="17"/>
                  </a:lnTo>
                  <a:lnTo>
                    <a:pt x="131" y="17"/>
                  </a:lnTo>
                  <a:close/>
                  <a:moveTo>
                    <a:pt x="134" y="15"/>
                  </a:moveTo>
                  <a:lnTo>
                    <a:pt x="136" y="15"/>
                  </a:lnTo>
                  <a:cubicBezTo>
                    <a:pt x="136" y="16"/>
                    <a:pt x="135" y="16"/>
                    <a:pt x="134" y="17"/>
                  </a:cubicBezTo>
                  <a:cubicBezTo>
                    <a:pt x="134" y="17"/>
                    <a:pt x="133" y="17"/>
                    <a:pt x="132" y="17"/>
                  </a:cubicBezTo>
                  <a:cubicBezTo>
                    <a:pt x="131" y="17"/>
                    <a:pt x="130" y="17"/>
                    <a:pt x="129" y="16"/>
                  </a:cubicBezTo>
                  <a:cubicBezTo>
                    <a:pt x="129" y="15"/>
                    <a:pt x="128" y="14"/>
                    <a:pt x="128" y="13"/>
                  </a:cubicBezTo>
                  <a:cubicBezTo>
                    <a:pt x="128" y="12"/>
                    <a:pt x="129" y="10"/>
                    <a:pt x="130" y="10"/>
                  </a:cubicBezTo>
                  <a:cubicBezTo>
                    <a:pt x="130" y="9"/>
                    <a:pt x="131" y="9"/>
                    <a:pt x="132" y="9"/>
                  </a:cubicBezTo>
                  <a:cubicBezTo>
                    <a:pt x="133" y="9"/>
                    <a:pt x="134" y="9"/>
                    <a:pt x="135" y="10"/>
                  </a:cubicBezTo>
                  <a:cubicBezTo>
                    <a:pt x="136" y="11"/>
                    <a:pt x="136" y="12"/>
                    <a:pt x="136" y="13"/>
                  </a:cubicBezTo>
                  <a:cubicBezTo>
                    <a:pt x="136" y="13"/>
                    <a:pt x="136" y="13"/>
                    <a:pt x="136" y="14"/>
                  </a:cubicBezTo>
                  <a:lnTo>
                    <a:pt x="130" y="13"/>
                  </a:lnTo>
                  <a:cubicBezTo>
                    <a:pt x="130" y="14"/>
                    <a:pt x="130" y="15"/>
                    <a:pt x="130" y="15"/>
                  </a:cubicBezTo>
                  <a:cubicBezTo>
                    <a:pt x="131" y="16"/>
                    <a:pt x="131" y="16"/>
                    <a:pt x="132" y="16"/>
                  </a:cubicBezTo>
                  <a:cubicBezTo>
                    <a:pt x="133" y="16"/>
                    <a:pt x="133" y="16"/>
                    <a:pt x="133" y="16"/>
                  </a:cubicBezTo>
                  <a:cubicBezTo>
                    <a:pt x="134" y="16"/>
                    <a:pt x="134" y="15"/>
                    <a:pt x="134" y="15"/>
                  </a:cubicBezTo>
                  <a:close/>
                  <a:moveTo>
                    <a:pt x="130" y="12"/>
                  </a:moveTo>
                  <a:lnTo>
                    <a:pt x="135" y="12"/>
                  </a:lnTo>
                  <a:cubicBezTo>
                    <a:pt x="134" y="12"/>
                    <a:pt x="134" y="11"/>
                    <a:pt x="134" y="11"/>
                  </a:cubicBezTo>
                  <a:cubicBezTo>
                    <a:pt x="134" y="10"/>
                    <a:pt x="133" y="10"/>
                    <a:pt x="132" y="10"/>
                  </a:cubicBezTo>
                  <a:cubicBezTo>
                    <a:pt x="132" y="10"/>
                    <a:pt x="131" y="10"/>
                    <a:pt x="131" y="10"/>
                  </a:cubicBezTo>
                  <a:cubicBezTo>
                    <a:pt x="130" y="11"/>
                    <a:pt x="130" y="11"/>
                    <a:pt x="130" y="12"/>
                  </a:cubicBezTo>
                  <a:close/>
                  <a:moveTo>
                    <a:pt x="145" y="18"/>
                  </a:moveTo>
                  <a:lnTo>
                    <a:pt x="145" y="9"/>
                  </a:lnTo>
                  <a:lnTo>
                    <a:pt x="146" y="10"/>
                  </a:lnTo>
                  <a:lnTo>
                    <a:pt x="146" y="11"/>
                  </a:lnTo>
                  <a:cubicBezTo>
                    <a:pt x="146" y="10"/>
                    <a:pt x="147" y="10"/>
                    <a:pt x="147" y="10"/>
                  </a:cubicBezTo>
                  <a:cubicBezTo>
                    <a:pt x="147" y="9"/>
                    <a:pt x="148" y="9"/>
                    <a:pt x="148" y="9"/>
                  </a:cubicBezTo>
                  <a:cubicBezTo>
                    <a:pt x="148" y="9"/>
                    <a:pt x="149" y="10"/>
                    <a:pt x="149" y="10"/>
                  </a:cubicBezTo>
                  <a:lnTo>
                    <a:pt x="149" y="11"/>
                  </a:lnTo>
                  <a:cubicBezTo>
                    <a:pt x="149" y="11"/>
                    <a:pt x="148" y="11"/>
                    <a:pt x="148" y="11"/>
                  </a:cubicBezTo>
                  <a:cubicBezTo>
                    <a:pt x="148" y="11"/>
                    <a:pt x="147" y="11"/>
                    <a:pt x="147" y="11"/>
                  </a:cubicBezTo>
                  <a:cubicBezTo>
                    <a:pt x="147" y="11"/>
                    <a:pt x="147" y="12"/>
                    <a:pt x="146" y="12"/>
                  </a:cubicBezTo>
                  <a:cubicBezTo>
                    <a:pt x="146" y="12"/>
                    <a:pt x="146" y="13"/>
                    <a:pt x="146" y="13"/>
                  </a:cubicBezTo>
                  <a:lnTo>
                    <a:pt x="146" y="18"/>
                  </a:lnTo>
                  <a:lnTo>
                    <a:pt x="145" y="18"/>
                  </a:lnTo>
                  <a:close/>
                  <a:moveTo>
                    <a:pt x="160" y="16"/>
                  </a:moveTo>
                  <a:lnTo>
                    <a:pt x="162" y="16"/>
                  </a:lnTo>
                  <a:cubicBezTo>
                    <a:pt x="162" y="16"/>
                    <a:pt x="162" y="17"/>
                    <a:pt x="162" y="17"/>
                  </a:cubicBezTo>
                  <a:cubicBezTo>
                    <a:pt x="162" y="17"/>
                    <a:pt x="163" y="18"/>
                    <a:pt x="164" y="18"/>
                  </a:cubicBezTo>
                  <a:cubicBezTo>
                    <a:pt x="164" y="18"/>
                    <a:pt x="165" y="18"/>
                    <a:pt x="165" y="17"/>
                  </a:cubicBezTo>
                  <a:cubicBezTo>
                    <a:pt x="165" y="17"/>
                    <a:pt x="166" y="17"/>
                    <a:pt x="166" y="16"/>
                  </a:cubicBezTo>
                  <a:cubicBezTo>
                    <a:pt x="166" y="16"/>
                    <a:pt x="165" y="16"/>
                    <a:pt x="165" y="16"/>
                  </a:cubicBezTo>
                  <a:cubicBezTo>
                    <a:pt x="165" y="15"/>
                    <a:pt x="165" y="15"/>
                    <a:pt x="164" y="15"/>
                  </a:cubicBezTo>
                  <a:cubicBezTo>
                    <a:pt x="163" y="15"/>
                    <a:pt x="162" y="15"/>
                    <a:pt x="162" y="14"/>
                  </a:cubicBezTo>
                  <a:cubicBezTo>
                    <a:pt x="161" y="14"/>
                    <a:pt x="161" y="14"/>
                    <a:pt x="161" y="13"/>
                  </a:cubicBezTo>
                  <a:cubicBezTo>
                    <a:pt x="161" y="13"/>
                    <a:pt x="160" y="13"/>
                    <a:pt x="161" y="12"/>
                  </a:cubicBezTo>
                  <a:cubicBezTo>
                    <a:pt x="161" y="12"/>
                    <a:pt x="161" y="12"/>
                    <a:pt x="161" y="11"/>
                  </a:cubicBezTo>
                  <a:cubicBezTo>
                    <a:pt x="161" y="11"/>
                    <a:pt x="161" y="11"/>
                    <a:pt x="162" y="11"/>
                  </a:cubicBezTo>
                  <a:cubicBezTo>
                    <a:pt x="162" y="10"/>
                    <a:pt x="162" y="10"/>
                    <a:pt x="162" y="10"/>
                  </a:cubicBezTo>
                  <a:cubicBezTo>
                    <a:pt x="163" y="10"/>
                    <a:pt x="163" y="10"/>
                    <a:pt x="164" y="10"/>
                  </a:cubicBezTo>
                  <a:cubicBezTo>
                    <a:pt x="164" y="10"/>
                    <a:pt x="165" y="10"/>
                    <a:pt x="165" y="10"/>
                  </a:cubicBezTo>
                  <a:cubicBezTo>
                    <a:pt x="166" y="11"/>
                    <a:pt x="166" y="11"/>
                    <a:pt x="166" y="11"/>
                  </a:cubicBezTo>
                  <a:cubicBezTo>
                    <a:pt x="167" y="12"/>
                    <a:pt x="167" y="12"/>
                    <a:pt x="167" y="13"/>
                  </a:cubicBezTo>
                  <a:lnTo>
                    <a:pt x="165" y="13"/>
                  </a:lnTo>
                  <a:cubicBezTo>
                    <a:pt x="165" y="12"/>
                    <a:pt x="165" y="12"/>
                    <a:pt x="165" y="12"/>
                  </a:cubicBezTo>
                  <a:cubicBezTo>
                    <a:pt x="165" y="11"/>
                    <a:pt x="164" y="11"/>
                    <a:pt x="164" y="11"/>
                  </a:cubicBezTo>
                  <a:cubicBezTo>
                    <a:pt x="163" y="11"/>
                    <a:pt x="163" y="11"/>
                    <a:pt x="162" y="12"/>
                  </a:cubicBezTo>
                  <a:cubicBezTo>
                    <a:pt x="162" y="12"/>
                    <a:pt x="162" y="12"/>
                    <a:pt x="162" y="12"/>
                  </a:cubicBezTo>
                  <a:cubicBezTo>
                    <a:pt x="162" y="12"/>
                    <a:pt x="162" y="13"/>
                    <a:pt x="162" y="13"/>
                  </a:cubicBezTo>
                  <a:cubicBezTo>
                    <a:pt x="162" y="13"/>
                    <a:pt x="162" y="13"/>
                    <a:pt x="163" y="13"/>
                  </a:cubicBezTo>
                  <a:cubicBezTo>
                    <a:pt x="163" y="13"/>
                    <a:pt x="163" y="13"/>
                    <a:pt x="164" y="14"/>
                  </a:cubicBezTo>
                  <a:cubicBezTo>
                    <a:pt x="165" y="14"/>
                    <a:pt x="165" y="14"/>
                    <a:pt x="166" y="14"/>
                  </a:cubicBezTo>
                  <a:cubicBezTo>
                    <a:pt x="166" y="14"/>
                    <a:pt x="167" y="15"/>
                    <a:pt x="167" y="15"/>
                  </a:cubicBezTo>
                  <a:cubicBezTo>
                    <a:pt x="167" y="15"/>
                    <a:pt x="167" y="16"/>
                    <a:pt x="167" y="16"/>
                  </a:cubicBezTo>
                  <a:cubicBezTo>
                    <a:pt x="167" y="17"/>
                    <a:pt x="167" y="17"/>
                    <a:pt x="167" y="18"/>
                  </a:cubicBezTo>
                  <a:cubicBezTo>
                    <a:pt x="166" y="18"/>
                    <a:pt x="166" y="18"/>
                    <a:pt x="165" y="19"/>
                  </a:cubicBezTo>
                  <a:cubicBezTo>
                    <a:pt x="165" y="19"/>
                    <a:pt x="164" y="19"/>
                    <a:pt x="164" y="19"/>
                  </a:cubicBezTo>
                  <a:cubicBezTo>
                    <a:pt x="162" y="19"/>
                    <a:pt x="162" y="18"/>
                    <a:pt x="161" y="18"/>
                  </a:cubicBezTo>
                  <a:cubicBezTo>
                    <a:pt x="161" y="18"/>
                    <a:pt x="160" y="17"/>
                    <a:pt x="160" y="16"/>
                  </a:cubicBezTo>
                  <a:close/>
                  <a:moveTo>
                    <a:pt x="161" y="9"/>
                  </a:moveTo>
                  <a:lnTo>
                    <a:pt x="161" y="7"/>
                  </a:lnTo>
                  <a:lnTo>
                    <a:pt x="162" y="7"/>
                  </a:lnTo>
                  <a:lnTo>
                    <a:pt x="162" y="9"/>
                  </a:lnTo>
                  <a:lnTo>
                    <a:pt x="161" y="9"/>
                  </a:lnTo>
                  <a:close/>
                  <a:moveTo>
                    <a:pt x="161" y="18"/>
                  </a:moveTo>
                  <a:lnTo>
                    <a:pt x="161" y="10"/>
                  </a:lnTo>
                  <a:lnTo>
                    <a:pt x="162" y="10"/>
                  </a:lnTo>
                  <a:lnTo>
                    <a:pt x="162" y="19"/>
                  </a:lnTo>
                  <a:lnTo>
                    <a:pt x="161" y="18"/>
                  </a:lnTo>
                  <a:close/>
                  <a:moveTo>
                    <a:pt x="160" y="14"/>
                  </a:moveTo>
                  <a:cubicBezTo>
                    <a:pt x="160" y="13"/>
                    <a:pt x="161" y="12"/>
                    <a:pt x="162" y="11"/>
                  </a:cubicBezTo>
                  <a:cubicBezTo>
                    <a:pt x="162" y="10"/>
                    <a:pt x="163" y="10"/>
                    <a:pt x="164" y="10"/>
                  </a:cubicBezTo>
                  <a:cubicBezTo>
                    <a:pt x="165" y="10"/>
                    <a:pt x="166" y="11"/>
                    <a:pt x="167" y="11"/>
                  </a:cubicBezTo>
                  <a:cubicBezTo>
                    <a:pt x="168" y="12"/>
                    <a:pt x="168" y="13"/>
                    <a:pt x="168" y="15"/>
                  </a:cubicBezTo>
                  <a:cubicBezTo>
                    <a:pt x="168" y="16"/>
                    <a:pt x="168" y="16"/>
                    <a:pt x="167" y="17"/>
                  </a:cubicBezTo>
                  <a:cubicBezTo>
                    <a:pt x="167" y="18"/>
                    <a:pt x="167" y="18"/>
                    <a:pt x="166" y="18"/>
                  </a:cubicBezTo>
                  <a:cubicBezTo>
                    <a:pt x="165" y="19"/>
                    <a:pt x="165" y="19"/>
                    <a:pt x="164" y="19"/>
                  </a:cubicBezTo>
                  <a:cubicBezTo>
                    <a:pt x="163" y="19"/>
                    <a:pt x="162" y="18"/>
                    <a:pt x="161" y="18"/>
                  </a:cubicBezTo>
                  <a:cubicBezTo>
                    <a:pt x="160" y="17"/>
                    <a:pt x="160" y="16"/>
                    <a:pt x="160" y="14"/>
                  </a:cubicBezTo>
                  <a:close/>
                  <a:moveTo>
                    <a:pt x="162" y="14"/>
                  </a:moveTo>
                  <a:cubicBezTo>
                    <a:pt x="162" y="15"/>
                    <a:pt x="162" y="16"/>
                    <a:pt x="162" y="17"/>
                  </a:cubicBezTo>
                  <a:cubicBezTo>
                    <a:pt x="163" y="17"/>
                    <a:pt x="163" y="18"/>
                    <a:pt x="164" y="18"/>
                  </a:cubicBezTo>
                  <a:cubicBezTo>
                    <a:pt x="165" y="18"/>
                    <a:pt x="165" y="17"/>
                    <a:pt x="166" y="17"/>
                  </a:cubicBezTo>
                  <a:cubicBezTo>
                    <a:pt x="166" y="16"/>
                    <a:pt x="167" y="16"/>
                    <a:pt x="167" y="15"/>
                  </a:cubicBezTo>
                  <a:cubicBezTo>
                    <a:pt x="167" y="14"/>
                    <a:pt x="166" y="13"/>
                    <a:pt x="166" y="12"/>
                  </a:cubicBezTo>
                  <a:cubicBezTo>
                    <a:pt x="166" y="12"/>
                    <a:pt x="165" y="11"/>
                    <a:pt x="164" y="11"/>
                  </a:cubicBezTo>
                  <a:cubicBezTo>
                    <a:pt x="164" y="11"/>
                    <a:pt x="163" y="12"/>
                    <a:pt x="162" y="12"/>
                  </a:cubicBezTo>
                  <a:cubicBezTo>
                    <a:pt x="162" y="13"/>
                    <a:pt x="162" y="13"/>
                    <a:pt x="162" y="14"/>
                  </a:cubicBezTo>
                  <a:close/>
                  <a:moveTo>
                    <a:pt x="177" y="19"/>
                  </a:moveTo>
                  <a:lnTo>
                    <a:pt x="177" y="11"/>
                  </a:lnTo>
                  <a:lnTo>
                    <a:pt x="178" y="11"/>
                  </a:lnTo>
                  <a:lnTo>
                    <a:pt x="178" y="12"/>
                  </a:lnTo>
                  <a:cubicBezTo>
                    <a:pt x="179" y="11"/>
                    <a:pt x="180" y="11"/>
                    <a:pt x="181" y="11"/>
                  </a:cubicBezTo>
                  <a:cubicBezTo>
                    <a:pt x="181" y="11"/>
                    <a:pt x="182" y="11"/>
                    <a:pt x="182" y="11"/>
                  </a:cubicBezTo>
                  <a:cubicBezTo>
                    <a:pt x="183" y="11"/>
                    <a:pt x="183" y="12"/>
                    <a:pt x="183" y="12"/>
                  </a:cubicBezTo>
                  <a:cubicBezTo>
                    <a:pt x="183" y="12"/>
                    <a:pt x="183" y="13"/>
                    <a:pt x="184" y="13"/>
                  </a:cubicBezTo>
                  <a:cubicBezTo>
                    <a:pt x="184" y="13"/>
                    <a:pt x="184" y="14"/>
                    <a:pt x="184" y="14"/>
                  </a:cubicBezTo>
                  <a:lnTo>
                    <a:pt x="183" y="19"/>
                  </a:lnTo>
                  <a:lnTo>
                    <a:pt x="182" y="19"/>
                  </a:lnTo>
                  <a:lnTo>
                    <a:pt x="182" y="14"/>
                  </a:lnTo>
                  <a:cubicBezTo>
                    <a:pt x="182" y="14"/>
                    <a:pt x="182" y="13"/>
                    <a:pt x="182" y="13"/>
                  </a:cubicBezTo>
                  <a:cubicBezTo>
                    <a:pt x="182" y="13"/>
                    <a:pt x="182" y="13"/>
                    <a:pt x="181" y="12"/>
                  </a:cubicBezTo>
                  <a:cubicBezTo>
                    <a:pt x="181" y="12"/>
                    <a:pt x="181" y="12"/>
                    <a:pt x="180" y="12"/>
                  </a:cubicBezTo>
                  <a:cubicBezTo>
                    <a:pt x="180" y="12"/>
                    <a:pt x="179" y="12"/>
                    <a:pt x="179" y="13"/>
                  </a:cubicBezTo>
                  <a:cubicBezTo>
                    <a:pt x="178" y="13"/>
                    <a:pt x="178" y="14"/>
                    <a:pt x="178" y="15"/>
                  </a:cubicBezTo>
                  <a:lnTo>
                    <a:pt x="178" y="19"/>
                  </a:lnTo>
                  <a:lnTo>
                    <a:pt x="177" y="19"/>
                  </a:lnTo>
                  <a:close/>
                  <a:moveTo>
                    <a:pt x="198" y="17"/>
                  </a:moveTo>
                  <a:lnTo>
                    <a:pt x="200" y="18"/>
                  </a:lnTo>
                  <a:cubicBezTo>
                    <a:pt x="200" y="19"/>
                    <a:pt x="199" y="19"/>
                    <a:pt x="198" y="20"/>
                  </a:cubicBezTo>
                  <a:cubicBezTo>
                    <a:pt x="198" y="20"/>
                    <a:pt x="197" y="20"/>
                    <a:pt x="196" y="20"/>
                  </a:cubicBezTo>
                  <a:cubicBezTo>
                    <a:pt x="195" y="20"/>
                    <a:pt x="194" y="20"/>
                    <a:pt x="193" y="19"/>
                  </a:cubicBezTo>
                  <a:cubicBezTo>
                    <a:pt x="193" y="18"/>
                    <a:pt x="192" y="17"/>
                    <a:pt x="192" y="16"/>
                  </a:cubicBezTo>
                  <a:cubicBezTo>
                    <a:pt x="192" y="14"/>
                    <a:pt x="193" y="13"/>
                    <a:pt x="193" y="13"/>
                  </a:cubicBezTo>
                  <a:cubicBezTo>
                    <a:pt x="194" y="12"/>
                    <a:pt x="195" y="12"/>
                    <a:pt x="196" y="12"/>
                  </a:cubicBezTo>
                  <a:cubicBezTo>
                    <a:pt x="197" y="12"/>
                    <a:pt x="198" y="12"/>
                    <a:pt x="199" y="13"/>
                  </a:cubicBezTo>
                  <a:cubicBezTo>
                    <a:pt x="200" y="14"/>
                    <a:pt x="200" y="15"/>
                    <a:pt x="200" y="16"/>
                  </a:cubicBezTo>
                  <a:cubicBezTo>
                    <a:pt x="200" y="16"/>
                    <a:pt x="200" y="16"/>
                    <a:pt x="200" y="16"/>
                  </a:cubicBezTo>
                  <a:lnTo>
                    <a:pt x="194" y="16"/>
                  </a:lnTo>
                  <a:cubicBezTo>
                    <a:pt x="194" y="17"/>
                    <a:pt x="194" y="18"/>
                    <a:pt x="194" y="18"/>
                  </a:cubicBezTo>
                  <a:cubicBezTo>
                    <a:pt x="195" y="19"/>
                    <a:pt x="195" y="19"/>
                    <a:pt x="196" y="19"/>
                  </a:cubicBezTo>
                  <a:cubicBezTo>
                    <a:pt x="197" y="19"/>
                    <a:pt x="197" y="19"/>
                    <a:pt x="197" y="19"/>
                  </a:cubicBezTo>
                  <a:cubicBezTo>
                    <a:pt x="198" y="18"/>
                    <a:pt x="198" y="18"/>
                    <a:pt x="198" y="17"/>
                  </a:cubicBezTo>
                  <a:close/>
                  <a:moveTo>
                    <a:pt x="194" y="15"/>
                  </a:moveTo>
                  <a:lnTo>
                    <a:pt x="198" y="15"/>
                  </a:lnTo>
                  <a:cubicBezTo>
                    <a:pt x="198" y="14"/>
                    <a:pt x="198" y="14"/>
                    <a:pt x="198" y="14"/>
                  </a:cubicBezTo>
                  <a:cubicBezTo>
                    <a:pt x="198" y="13"/>
                    <a:pt x="197" y="13"/>
                    <a:pt x="196" y="13"/>
                  </a:cubicBezTo>
                  <a:cubicBezTo>
                    <a:pt x="196" y="13"/>
                    <a:pt x="195" y="13"/>
                    <a:pt x="195" y="13"/>
                  </a:cubicBezTo>
                  <a:cubicBezTo>
                    <a:pt x="194" y="14"/>
                    <a:pt x="194" y="14"/>
                    <a:pt x="194" y="15"/>
                  </a:cubicBezTo>
                  <a:close/>
                  <a:moveTo>
                    <a:pt x="209" y="21"/>
                  </a:moveTo>
                  <a:lnTo>
                    <a:pt x="209" y="12"/>
                  </a:lnTo>
                  <a:lnTo>
                    <a:pt x="210" y="12"/>
                  </a:lnTo>
                  <a:lnTo>
                    <a:pt x="210" y="14"/>
                  </a:lnTo>
                  <a:cubicBezTo>
                    <a:pt x="210" y="13"/>
                    <a:pt x="211" y="13"/>
                    <a:pt x="211" y="12"/>
                  </a:cubicBezTo>
                  <a:cubicBezTo>
                    <a:pt x="211" y="12"/>
                    <a:pt x="212" y="12"/>
                    <a:pt x="212" y="12"/>
                  </a:cubicBezTo>
                  <a:cubicBezTo>
                    <a:pt x="212" y="12"/>
                    <a:pt x="213" y="12"/>
                    <a:pt x="213" y="13"/>
                  </a:cubicBezTo>
                  <a:lnTo>
                    <a:pt x="213" y="14"/>
                  </a:lnTo>
                  <a:cubicBezTo>
                    <a:pt x="212" y="14"/>
                    <a:pt x="212" y="14"/>
                    <a:pt x="212" y="14"/>
                  </a:cubicBezTo>
                  <a:cubicBezTo>
                    <a:pt x="212" y="14"/>
                    <a:pt x="211" y="14"/>
                    <a:pt x="211" y="14"/>
                  </a:cubicBezTo>
                  <a:cubicBezTo>
                    <a:pt x="211" y="14"/>
                    <a:pt x="211" y="14"/>
                    <a:pt x="210" y="15"/>
                  </a:cubicBezTo>
                  <a:cubicBezTo>
                    <a:pt x="210" y="15"/>
                    <a:pt x="210" y="16"/>
                    <a:pt x="210" y="16"/>
                  </a:cubicBezTo>
                  <a:lnTo>
                    <a:pt x="210" y="21"/>
                  </a:lnTo>
                  <a:lnTo>
                    <a:pt x="209" y="2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58" name="Freeform 78"/>
            <p:cNvSpPr>
              <a:spLocks/>
            </p:cNvSpPr>
            <p:nvPr/>
          </p:nvSpPr>
          <p:spPr bwMode="auto">
            <a:xfrm>
              <a:off x="2636" y="1413"/>
              <a:ext cx="8" cy="6"/>
            </a:xfrm>
            <a:custGeom>
              <a:avLst/>
              <a:gdLst/>
              <a:ahLst/>
              <a:cxnLst>
                <a:cxn ang="0">
                  <a:pos x="8" y="3"/>
                </a:cxn>
                <a:cxn ang="0">
                  <a:pos x="4" y="0"/>
                </a:cxn>
                <a:cxn ang="0">
                  <a:pos x="3" y="0"/>
                </a:cxn>
                <a:cxn ang="0">
                  <a:pos x="6" y="3"/>
                </a:cxn>
                <a:cxn ang="0">
                  <a:pos x="0" y="3"/>
                </a:cxn>
                <a:cxn ang="0">
                  <a:pos x="0" y="3"/>
                </a:cxn>
                <a:cxn ang="0">
                  <a:pos x="6" y="4"/>
                </a:cxn>
                <a:cxn ang="0">
                  <a:pos x="3" y="6"/>
                </a:cxn>
                <a:cxn ang="0">
                  <a:pos x="4" y="6"/>
                </a:cxn>
                <a:cxn ang="0">
                  <a:pos x="8" y="3"/>
                </a:cxn>
              </a:cxnLst>
              <a:rect l="0" t="0" r="r" b="b"/>
              <a:pathLst>
                <a:path w="8" h="6">
                  <a:moveTo>
                    <a:pt x="8" y="3"/>
                  </a:moveTo>
                  <a:lnTo>
                    <a:pt x="4" y="0"/>
                  </a:lnTo>
                  <a:lnTo>
                    <a:pt x="3" y="0"/>
                  </a:lnTo>
                  <a:lnTo>
                    <a:pt x="6" y="3"/>
                  </a:lnTo>
                  <a:lnTo>
                    <a:pt x="0" y="3"/>
                  </a:lnTo>
                  <a:lnTo>
                    <a:pt x="0" y="3"/>
                  </a:lnTo>
                  <a:lnTo>
                    <a:pt x="6" y="4"/>
                  </a:lnTo>
                  <a:lnTo>
                    <a:pt x="3" y="6"/>
                  </a:lnTo>
                  <a:lnTo>
                    <a:pt x="4" y="6"/>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59" name="Freeform 79"/>
            <p:cNvSpPr>
              <a:spLocks noEditPoints="1"/>
            </p:cNvSpPr>
            <p:nvPr/>
          </p:nvSpPr>
          <p:spPr bwMode="auto">
            <a:xfrm>
              <a:off x="2664" y="1415"/>
              <a:ext cx="48" cy="8"/>
            </a:xfrm>
            <a:custGeom>
              <a:avLst/>
              <a:gdLst/>
              <a:ahLst/>
              <a:cxnLst>
                <a:cxn ang="0">
                  <a:pos x="2" y="9"/>
                </a:cxn>
                <a:cxn ang="0">
                  <a:pos x="5" y="8"/>
                </a:cxn>
                <a:cxn ang="0">
                  <a:pos x="1" y="6"/>
                </a:cxn>
                <a:cxn ang="0">
                  <a:pos x="0" y="3"/>
                </a:cxn>
                <a:cxn ang="0">
                  <a:pos x="3" y="2"/>
                </a:cxn>
                <a:cxn ang="0">
                  <a:pos x="6" y="4"/>
                </a:cxn>
                <a:cxn ang="0">
                  <a:pos x="3" y="3"/>
                </a:cxn>
                <a:cxn ang="0">
                  <a:pos x="1" y="4"/>
                </a:cxn>
                <a:cxn ang="0">
                  <a:pos x="5" y="6"/>
                </a:cxn>
                <a:cxn ang="0">
                  <a:pos x="6" y="9"/>
                </a:cxn>
                <a:cxn ang="0">
                  <a:pos x="1" y="10"/>
                </a:cxn>
                <a:cxn ang="0">
                  <a:pos x="16" y="3"/>
                </a:cxn>
                <a:cxn ang="0">
                  <a:pos x="19" y="3"/>
                </a:cxn>
                <a:cxn ang="0">
                  <a:pos x="23" y="5"/>
                </a:cxn>
                <a:cxn ang="0">
                  <a:pos x="21" y="11"/>
                </a:cxn>
                <a:cxn ang="0">
                  <a:pos x="17" y="10"/>
                </a:cxn>
                <a:cxn ang="0">
                  <a:pos x="17" y="7"/>
                </a:cxn>
                <a:cxn ang="0">
                  <a:pos x="21" y="9"/>
                </a:cxn>
                <a:cxn ang="0">
                  <a:pos x="20" y="4"/>
                </a:cxn>
                <a:cxn ang="0">
                  <a:pos x="32" y="2"/>
                </a:cxn>
                <a:cxn ang="0">
                  <a:pos x="34" y="2"/>
                </a:cxn>
                <a:cxn ang="0">
                  <a:pos x="32" y="3"/>
                </a:cxn>
                <a:cxn ang="0">
                  <a:pos x="32" y="12"/>
                </a:cxn>
                <a:cxn ang="0">
                  <a:pos x="34" y="0"/>
                </a:cxn>
                <a:cxn ang="0">
                  <a:pos x="37" y="12"/>
                </a:cxn>
                <a:cxn ang="0">
                  <a:pos x="33" y="11"/>
                </a:cxn>
                <a:cxn ang="0">
                  <a:pos x="32" y="5"/>
                </a:cxn>
                <a:cxn ang="0">
                  <a:pos x="37" y="4"/>
                </a:cxn>
                <a:cxn ang="0">
                  <a:pos x="39" y="0"/>
                </a:cxn>
                <a:cxn ang="0">
                  <a:pos x="33" y="8"/>
                </a:cxn>
                <a:cxn ang="0">
                  <a:pos x="37" y="10"/>
                </a:cxn>
                <a:cxn ang="0">
                  <a:pos x="35" y="4"/>
                </a:cxn>
                <a:cxn ang="0">
                  <a:pos x="69" y="12"/>
                </a:cxn>
                <a:cxn ang="0">
                  <a:pos x="64" y="13"/>
                </a:cxn>
                <a:cxn ang="0">
                  <a:pos x="65" y="9"/>
                </a:cxn>
                <a:cxn ang="0">
                  <a:pos x="69" y="8"/>
                </a:cxn>
                <a:cxn ang="0">
                  <a:pos x="68" y="6"/>
                </a:cxn>
                <a:cxn ang="0">
                  <a:pos x="64" y="7"/>
                </a:cxn>
                <a:cxn ang="0">
                  <a:pos x="68" y="5"/>
                </a:cxn>
                <a:cxn ang="0">
                  <a:pos x="71" y="7"/>
                </a:cxn>
                <a:cxn ang="0">
                  <a:pos x="71" y="12"/>
                </a:cxn>
                <a:cxn ang="0">
                  <a:pos x="69" y="12"/>
                </a:cxn>
                <a:cxn ang="0">
                  <a:pos x="66" y="10"/>
                </a:cxn>
                <a:cxn ang="0">
                  <a:pos x="65" y="12"/>
                </a:cxn>
                <a:cxn ang="0">
                  <a:pos x="69" y="11"/>
                </a:cxn>
                <a:cxn ang="0">
                  <a:pos x="80" y="14"/>
                </a:cxn>
                <a:cxn ang="0">
                  <a:pos x="79" y="5"/>
                </a:cxn>
                <a:cxn ang="0">
                  <a:pos x="81" y="3"/>
                </a:cxn>
                <a:cxn ang="0">
                  <a:pos x="84" y="2"/>
                </a:cxn>
                <a:cxn ang="0">
                  <a:pos x="82" y="4"/>
                </a:cxn>
                <a:cxn ang="0">
                  <a:pos x="84" y="6"/>
                </a:cxn>
                <a:cxn ang="0">
                  <a:pos x="82" y="14"/>
                </a:cxn>
              </a:cxnLst>
              <a:rect l="0" t="0" r="r" b="b"/>
              <a:pathLst>
                <a:path w="84" h="14">
                  <a:moveTo>
                    <a:pt x="0" y="8"/>
                  </a:moveTo>
                  <a:lnTo>
                    <a:pt x="1" y="8"/>
                  </a:lnTo>
                  <a:cubicBezTo>
                    <a:pt x="1" y="8"/>
                    <a:pt x="1" y="9"/>
                    <a:pt x="2" y="9"/>
                  </a:cubicBezTo>
                  <a:cubicBezTo>
                    <a:pt x="2" y="9"/>
                    <a:pt x="2" y="9"/>
                    <a:pt x="3" y="9"/>
                  </a:cubicBezTo>
                  <a:cubicBezTo>
                    <a:pt x="4" y="9"/>
                    <a:pt x="4" y="9"/>
                    <a:pt x="4" y="9"/>
                  </a:cubicBezTo>
                  <a:cubicBezTo>
                    <a:pt x="5" y="9"/>
                    <a:pt x="5" y="8"/>
                    <a:pt x="5" y="8"/>
                  </a:cubicBezTo>
                  <a:cubicBezTo>
                    <a:pt x="5" y="8"/>
                    <a:pt x="5" y="8"/>
                    <a:pt x="5" y="7"/>
                  </a:cubicBezTo>
                  <a:cubicBezTo>
                    <a:pt x="4" y="7"/>
                    <a:pt x="4" y="7"/>
                    <a:pt x="3" y="7"/>
                  </a:cubicBezTo>
                  <a:cubicBezTo>
                    <a:pt x="2" y="7"/>
                    <a:pt x="1" y="6"/>
                    <a:pt x="1" y="6"/>
                  </a:cubicBezTo>
                  <a:cubicBezTo>
                    <a:pt x="1" y="6"/>
                    <a:pt x="0" y="6"/>
                    <a:pt x="0" y="5"/>
                  </a:cubicBezTo>
                  <a:cubicBezTo>
                    <a:pt x="0" y="5"/>
                    <a:pt x="0" y="5"/>
                    <a:pt x="0" y="4"/>
                  </a:cubicBezTo>
                  <a:cubicBezTo>
                    <a:pt x="0" y="4"/>
                    <a:pt x="0" y="3"/>
                    <a:pt x="0" y="3"/>
                  </a:cubicBezTo>
                  <a:cubicBezTo>
                    <a:pt x="0" y="3"/>
                    <a:pt x="1" y="3"/>
                    <a:pt x="1" y="2"/>
                  </a:cubicBezTo>
                  <a:cubicBezTo>
                    <a:pt x="1" y="2"/>
                    <a:pt x="1" y="2"/>
                    <a:pt x="2" y="2"/>
                  </a:cubicBezTo>
                  <a:cubicBezTo>
                    <a:pt x="2" y="2"/>
                    <a:pt x="3" y="2"/>
                    <a:pt x="3" y="2"/>
                  </a:cubicBezTo>
                  <a:cubicBezTo>
                    <a:pt x="4" y="2"/>
                    <a:pt x="4" y="2"/>
                    <a:pt x="5" y="2"/>
                  </a:cubicBezTo>
                  <a:cubicBezTo>
                    <a:pt x="5" y="2"/>
                    <a:pt x="6" y="3"/>
                    <a:pt x="6" y="3"/>
                  </a:cubicBezTo>
                  <a:cubicBezTo>
                    <a:pt x="6" y="3"/>
                    <a:pt x="6" y="4"/>
                    <a:pt x="6" y="4"/>
                  </a:cubicBezTo>
                  <a:lnTo>
                    <a:pt x="5" y="4"/>
                  </a:lnTo>
                  <a:cubicBezTo>
                    <a:pt x="5" y="4"/>
                    <a:pt x="5" y="4"/>
                    <a:pt x="4" y="3"/>
                  </a:cubicBezTo>
                  <a:cubicBezTo>
                    <a:pt x="4" y="3"/>
                    <a:pt x="4" y="3"/>
                    <a:pt x="3" y="3"/>
                  </a:cubicBezTo>
                  <a:cubicBezTo>
                    <a:pt x="2" y="3"/>
                    <a:pt x="2" y="3"/>
                    <a:pt x="2" y="3"/>
                  </a:cubicBezTo>
                  <a:cubicBezTo>
                    <a:pt x="1" y="3"/>
                    <a:pt x="1" y="4"/>
                    <a:pt x="1" y="4"/>
                  </a:cubicBezTo>
                  <a:cubicBezTo>
                    <a:pt x="1" y="4"/>
                    <a:pt x="1" y="4"/>
                    <a:pt x="1" y="4"/>
                  </a:cubicBezTo>
                  <a:cubicBezTo>
                    <a:pt x="2" y="5"/>
                    <a:pt x="2" y="5"/>
                    <a:pt x="2" y="5"/>
                  </a:cubicBezTo>
                  <a:cubicBezTo>
                    <a:pt x="2" y="5"/>
                    <a:pt x="2" y="5"/>
                    <a:pt x="3" y="5"/>
                  </a:cubicBezTo>
                  <a:cubicBezTo>
                    <a:pt x="4" y="6"/>
                    <a:pt x="5" y="6"/>
                    <a:pt x="5" y="6"/>
                  </a:cubicBezTo>
                  <a:cubicBezTo>
                    <a:pt x="6" y="6"/>
                    <a:pt x="6" y="7"/>
                    <a:pt x="6" y="7"/>
                  </a:cubicBezTo>
                  <a:cubicBezTo>
                    <a:pt x="6" y="7"/>
                    <a:pt x="6" y="8"/>
                    <a:pt x="6" y="8"/>
                  </a:cubicBezTo>
                  <a:cubicBezTo>
                    <a:pt x="6" y="9"/>
                    <a:pt x="6" y="9"/>
                    <a:pt x="6" y="9"/>
                  </a:cubicBezTo>
                  <a:cubicBezTo>
                    <a:pt x="6" y="10"/>
                    <a:pt x="5" y="10"/>
                    <a:pt x="5" y="10"/>
                  </a:cubicBezTo>
                  <a:cubicBezTo>
                    <a:pt x="4" y="10"/>
                    <a:pt x="4" y="11"/>
                    <a:pt x="3" y="11"/>
                  </a:cubicBezTo>
                  <a:cubicBezTo>
                    <a:pt x="2" y="10"/>
                    <a:pt x="1" y="10"/>
                    <a:pt x="1" y="10"/>
                  </a:cubicBezTo>
                  <a:cubicBezTo>
                    <a:pt x="0" y="9"/>
                    <a:pt x="0" y="9"/>
                    <a:pt x="0" y="8"/>
                  </a:cubicBezTo>
                  <a:close/>
                  <a:moveTo>
                    <a:pt x="16" y="14"/>
                  </a:moveTo>
                  <a:lnTo>
                    <a:pt x="16" y="3"/>
                  </a:lnTo>
                  <a:lnTo>
                    <a:pt x="18" y="3"/>
                  </a:lnTo>
                  <a:lnTo>
                    <a:pt x="18" y="4"/>
                  </a:lnTo>
                  <a:cubicBezTo>
                    <a:pt x="18" y="3"/>
                    <a:pt x="18" y="3"/>
                    <a:pt x="19" y="3"/>
                  </a:cubicBezTo>
                  <a:cubicBezTo>
                    <a:pt x="19" y="3"/>
                    <a:pt x="19" y="3"/>
                    <a:pt x="20" y="3"/>
                  </a:cubicBezTo>
                  <a:cubicBezTo>
                    <a:pt x="21" y="3"/>
                    <a:pt x="21" y="3"/>
                    <a:pt x="22" y="3"/>
                  </a:cubicBezTo>
                  <a:cubicBezTo>
                    <a:pt x="22" y="4"/>
                    <a:pt x="23" y="4"/>
                    <a:pt x="23" y="5"/>
                  </a:cubicBezTo>
                  <a:cubicBezTo>
                    <a:pt x="23" y="5"/>
                    <a:pt x="23" y="6"/>
                    <a:pt x="23" y="7"/>
                  </a:cubicBezTo>
                  <a:cubicBezTo>
                    <a:pt x="23" y="8"/>
                    <a:pt x="23" y="9"/>
                    <a:pt x="23" y="9"/>
                  </a:cubicBezTo>
                  <a:cubicBezTo>
                    <a:pt x="22" y="10"/>
                    <a:pt x="22" y="10"/>
                    <a:pt x="21" y="11"/>
                  </a:cubicBezTo>
                  <a:cubicBezTo>
                    <a:pt x="21" y="11"/>
                    <a:pt x="20" y="11"/>
                    <a:pt x="20" y="11"/>
                  </a:cubicBezTo>
                  <a:cubicBezTo>
                    <a:pt x="19" y="11"/>
                    <a:pt x="19" y="11"/>
                    <a:pt x="18" y="11"/>
                  </a:cubicBezTo>
                  <a:cubicBezTo>
                    <a:pt x="18" y="11"/>
                    <a:pt x="18" y="10"/>
                    <a:pt x="17" y="10"/>
                  </a:cubicBezTo>
                  <a:lnTo>
                    <a:pt x="17" y="14"/>
                  </a:lnTo>
                  <a:lnTo>
                    <a:pt x="16" y="14"/>
                  </a:lnTo>
                  <a:close/>
                  <a:moveTo>
                    <a:pt x="17" y="7"/>
                  </a:moveTo>
                  <a:cubicBezTo>
                    <a:pt x="17" y="8"/>
                    <a:pt x="18" y="9"/>
                    <a:pt x="18" y="9"/>
                  </a:cubicBezTo>
                  <a:cubicBezTo>
                    <a:pt x="18" y="10"/>
                    <a:pt x="19" y="10"/>
                    <a:pt x="19" y="10"/>
                  </a:cubicBezTo>
                  <a:cubicBezTo>
                    <a:pt x="20" y="10"/>
                    <a:pt x="21" y="10"/>
                    <a:pt x="21" y="9"/>
                  </a:cubicBezTo>
                  <a:cubicBezTo>
                    <a:pt x="22" y="9"/>
                    <a:pt x="22" y="8"/>
                    <a:pt x="22" y="7"/>
                  </a:cubicBezTo>
                  <a:cubicBezTo>
                    <a:pt x="22" y="6"/>
                    <a:pt x="22" y="5"/>
                    <a:pt x="21" y="5"/>
                  </a:cubicBezTo>
                  <a:cubicBezTo>
                    <a:pt x="21" y="4"/>
                    <a:pt x="20" y="4"/>
                    <a:pt x="20" y="4"/>
                  </a:cubicBezTo>
                  <a:cubicBezTo>
                    <a:pt x="19" y="4"/>
                    <a:pt x="19" y="4"/>
                    <a:pt x="18" y="4"/>
                  </a:cubicBezTo>
                  <a:cubicBezTo>
                    <a:pt x="18" y="5"/>
                    <a:pt x="17" y="6"/>
                    <a:pt x="17" y="7"/>
                  </a:cubicBezTo>
                  <a:close/>
                  <a:moveTo>
                    <a:pt x="32" y="2"/>
                  </a:moveTo>
                  <a:lnTo>
                    <a:pt x="32" y="0"/>
                  </a:lnTo>
                  <a:lnTo>
                    <a:pt x="34" y="0"/>
                  </a:lnTo>
                  <a:lnTo>
                    <a:pt x="34" y="2"/>
                  </a:lnTo>
                  <a:lnTo>
                    <a:pt x="32" y="2"/>
                  </a:lnTo>
                  <a:close/>
                  <a:moveTo>
                    <a:pt x="32" y="12"/>
                  </a:moveTo>
                  <a:lnTo>
                    <a:pt x="32" y="3"/>
                  </a:lnTo>
                  <a:lnTo>
                    <a:pt x="34" y="3"/>
                  </a:lnTo>
                  <a:lnTo>
                    <a:pt x="33" y="12"/>
                  </a:lnTo>
                  <a:lnTo>
                    <a:pt x="32" y="12"/>
                  </a:lnTo>
                  <a:close/>
                  <a:moveTo>
                    <a:pt x="32" y="12"/>
                  </a:moveTo>
                  <a:lnTo>
                    <a:pt x="32" y="0"/>
                  </a:lnTo>
                  <a:lnTo>
                    <a:pt x="34" y="0"/>
                  </a:lnTo>
                  <a:lnTo>
                    <a:pt x="33" y="12"/>
                  </a:lnTo>
                  <a:lnTo>
                    <a:pt x="32" y="12"/>
                  </a:lnTo>
                  <a:close/>
                  <a:moveTo>
                    <a:pt x="37" y="12"/>
                  </a:moveTo>
                  <a:lnTo>
                    <a:pt x="37" y="11"/>
                  </a:lnTo>
                  <a:cubicBezTo>
                    <a:pt x="37" y="12"/>
                    <a:pt x="36" y="12"/>
                    <a:pt x="35" y="12"/>
                  </a:cubicBezTo>
                  <a:cubicBezTo>
                    <a:pt x="34" y="12"/>
                    <a:pt x="34" y="12"/>
                    <a:pt x="33" y="11"/>
                  </a:cubicBezTo>
                  <a:cubicBezTo>
                    <a:pt x="33" y="11"/>
                    <a:pt x="32" y="10"/>
                    <a:pt x="32" y="10"/>
                  </a:cubicBezTo>
                  <a:cubicBezTo>
                    <a:pt x="32" y="9"/>
                    <a:pt x="32" y="8"/>
                    <a:pt x="32" y="7"/>
                  </a:cubicBezTo>
                  <a:cubicBezTo>
                    <a:pt x="32" y="7"/>
                    <a:pt x="32" y="6"/>
                    <a:pt x="32" y="5"/>
                  </a:cubicBezTo>
                  <a:cubicBezTo>
                    <a:pt x="32" y="5"/>
                    <a:pt x="33" y="4"/>
                    <a:pt x="33" y="4"/>
                  </a:cubicBezTo>
                  <a:cubicBezTo>
                    <a:pt x="34" y="3"/>
                    <a:pt x="35" y="3"/>
                    <a:pt x="35" y="3"/>
                  </a:cubicBezTo>
                  <a:cubicBezTo>
                    <a:pt x="36" y="3"/>
                    <a:pt x="36" y="3"/>
                    <a:pt x="37" y="4"/>
                  </a:cubicBezTo>
                  <a:cubicBezTo>
                    <a:pt x="37" y="4"/>
                    <a:pt x="37" y="4"/>
                    <a:pt x="38" y="5"/>
                  </a:cubicBezTo>
                  <a:lnTo>
                    <a:pt x="38" y="0"/>
                  </a:lnTo>
                  <a:lnTo>
                    <a:pt x="39" y="0"/>
                  </a:lnTo>
                  <a:lnTo>
                    <a:pt x="39" y="12"/>
                  </a:lnTo>
                  <a:lnTo>
                    <a:pt x="37" y="12"/>
                  </a:lnTo>
                  <a:close/>
                  <a:moveTo>
                    <a:pt x="33" y="8"/>
                  </a:moveTo>
                  <a:cubicBezTo>
                    <a:pt x="33" y="9"/>
                    <a:pt x="33" y="9"/>
                    <a:pt x="34" y="10"/>
                  </a:cubicBezTo>
                  <a:cubicBezTo>
                    <a:pt x="34" y="10"/>
                    <a:pt x="35" y="11"/>
                    <a:pt x="35" y="11"/>
                  </a:cubicBezTo>
                  <a:cubicBezTo>
                    <a:pt x="36" y="11"/>
                    <a:pt x="36" y="11"/>
                    <a:pt x="37" y="10"/>
                  </a:cubicBezTo>
                  <a:cubicBezTo>
                    <a:pt x="37" y="10"/>
                    <a:pt x="37" y="9"/>
                    <a:pt x="38" y="8"/>
                  </a:cubicBezTo>
                  <a:cubicBezTo>
                    <a:pt x="38" y="7"/>
                    <a:pt x="37" y="6"/>
                    <a:pt x="37" y="5"/>
                  </a:cubicBezTo>
                  <a:cubicBezTo>
                    <a:pt x="37" y="5"/>
                    <a:pt x="36" y="4"/>
                    <a:pt x="35" y="4"/>
                  </a:cubicBezTo>
                  <a:cubicBezTo>
                    <a:pt x="35" y="4"/>
                    <a:pt x="34" y="5"/>
                    <a:pt x="34" y="5"/>
                  </a:cubicBezTo>
                  <a:cubicBezTo>
                    <a:pt x="33" y="6"/>
                    <a:pt x="33" y="6"/>
                    <a:pt x="33" y="8"/>
                  </a:cubicBezTo>
                  <a:close/>
                  <a:moveTo>
                    <a:pt x="69" y="12"/>
                  </a:moveTo>
                  <a:cubicBezTo>
                    <a:pt x="69" y="13"/>
                    <a:pt x="68" y="13"/>
                    <a:pt x="68" y="13"/>
                  </a:cubicBezTo>
                  <a:cubicBezTo>
                    <a:pt x="67" y="13"/>
                    <a:pt x="67" y="13"/>
                    <a:pt x="66" y="13"/>
                  </a:cubicBezTo>
                  <a:cubicBezTo>
                    <a:pt x="65" y="13"/>
                    <a:pt x="65" y="13"/>
                    <a:pt x="64" y="13"/>
                  </a:cubicBezTo>
                  <a:cubicBezTo>
                    <a:pt x="64" y="12"/>
                    <a:pt x="63" y="12"/>
                    <a:pt x="64" y="11"/>
                  </a:cubicBezTo>
                  <a:cubicBezTo>
                    <a:pt x="64" y="10"/>
                    <a:pt x="64" y="10"/>
                    <a:pt x="64" y="10"/>
                  </a:cubicBezTo>
                  <a:cubicBezTo>
                    <a:pt x="64" y="9"/>
                    <a:pt x="64" y="9"/>
                    <a:pt x="65" y="9"/>
                  </a:cubicBezTo>
                  <a:cubicBezTo>
                    <a:pt x="65" y="9"/>
                    <a:pt x="65" y="9"/>
                    <a:pt x="66" y="9"/>
                  </a:cubicBezTo>
                  <a:cubicBezTo>
                    <a:pt x="66" y="8"/>
                    <a:pt x="66" y="8"/>
                    <a:pt x="67" y="8"/>
                  </a:cubicBezTo>
                  <a:cubicBezTo>
                    <a:pt x="68" y="8"/>
                    <a:pt x="69" y="8"/>
                    <a:pt x="69" y="8"/>
                  </a:cubicBezTo>
                  <a:cubicBezTo>
                    <a:pt x="69" y="8"/>
                    <a:pt x="69" y="8"/>
                    <a:pt x="69" y="8"/>
                  </a:cubicBezTo>
                  <a:cubicBezTo>
                    <a:pt x="69" y="7"/>
                    <a:pt x="69" y="7"/>
                    <a:pt x="69" y="6"/>
                  </a:cubicBezTo>
                  <a:cubicBezTo>
                    <a:pt x="69" y="6"/>
                    <a:pt x="68" y="6"/>
                    <a:pt x="68" y="6"/>
                  </a:cubicBezTo>
                  <a:cubicBezTo>
                    <a:pt x="67" y="6"/>
                    <a:pt x="66" y="6"/>
                    <a:pt x="66" y="6"/>
                  </a:cubicBezTo>
                  <a:cubicBezTo>
                    <a:pt x="66" y="6"/>
                    <a:pt x="65" y="7"/>
                    <a:pt x="65" y="7"/>
                  </a:cubicBezTo>
                  <a:lnTo>
                    <a:pt x="64" y="7"/>
                  </a:lnTo>
                  <a:cubicBezTo>
                    <a:pt x="64" y="7"/>
                    <a:pt x="64" y="6"/>
                    <a:pt x="65" y="6"/>
                  </a:cubicBezTo>
                  <a:cubicBezTo>
                    <a:pt x="65" y="5"/>
                    <a:pt x="65" y="5"/>
                    <a:pt x="66" y="5"/>
                  </a:cubicBezTo>
                  <a:cubicBezTo>
                    <a:pt x="66" y="5"/>
                    <a:pt x="67" y="5"/>
                    <a:pt x="68" y="5"/>
                  </a:cubicBezTo>
                  <a:cubicBezTo>
                    <a:pt x="68" y="5"/>
                    <a:pt x="69" y="5"/>
                    <a:pt x="69" y="5"/>
                  </a:cubicBezTo>
                  <a:cubicBezTo>
                    <a:pt x="70" y="5"/>
                    <a:pt x="70" y="5"/>
                    <a:pt x="70" y="6"/>
                  </a:cubicBezTo>
                  <a:cubicBezTo>
                    <a:pt x="71" y="6"/>
                    <a:pt x="71" y="6"/>
                    <a:pt x="71" y="7"/>
                  </a:cubicBezTo>
                  <a:cubicBezTo>
                    <a:pt x="71" y="7"/>
                    <a:pt x="71" y="7"/>
                    <a:pt x="71" y="8"/>
                  </a:cubicBezTo>
                  <a:lnTo>
                    <a:pt x="71" y="10"/>
                  </a:lnTo>
                  <a:cubicBezTo>
                    <a:pt x="71" y="11"/>
                    <a:pt x="71" y="12"/>
                    <a:pt x="71" y="12"/>
                  </a:cubicBezTo>
                  <a:cubicBezTo>
                    <a:pt x="71" y="13"/>
                    <a:pt x="71" y="13"/>
                    <a:pt x="71" y="13"/>
                  </a:cubicBezTo>
                  <a:lnTo>
                    <a:pt x="70" y="13"/>
                  </a:lnTo>
                  <a:cubicBezTo>
                    <a:pt x="69" y="13"/>
                    <a:pt x="69" y="13"/>
                    <a:pt x="69" y="12"/>
                  </a:cubicBezTo>
                  <a:close/>
                  <a:moveTo>
                    <a:pt x="69" y="9"/>
                  </a:moveTo>
                  <a:cubicBezTo>
                    <a:pt x="69" y="9"/>
                    <a:pt x="68" y="9"/>
                    <a:pt x="67" y="10"/>
                  </a:cubicBezTo>
                  <a:cubicBezTo>
                    <a:pt x="66" y="10"/>
                    <a:pt x="66" y="10"/>
                    <a:pt x="66" y="10"/>
                  </a:cubicBezTo>
                  <a:cubicBezTo>
                    <a:pt x="66" y="10"/>
                    <a:pt x="65" y="10"/>
                    <a:pt x="65" y="10"/>
                  </a:cubicBezTo>
                  <a:cubicBezTo>
                    <a:pt x="65" y="10"/>
                    <a:pt x="65" y="11"/>
                    <a:pt x="65" y="11"/>
                  </a:cubicBezTo>
                  <a:cubicBezTo>
                    <a:pt x="65" y="11"/>
                    <a:pt x="65" y="12"/>
                    <a:pt x="65" y="12"/>
                  </a:cubicBezTo>
                  <a:cubicBezTo>
                    <a:pt x="66" y="12"/>
                    <a:pt x="66" y="12"/>
                    <a:pt x="67" y="12"/>
                  </a:cubicBezTo>
                  <a:cubicBezTo>
                    <a:pt x="67" y="12"/>
                    <a:pt x="68" y="12"/>
                    <a:pt x="68" y="12"/>
                  </a:cubicBezTo>
                  <a:cubicBezTo>
                    <a:pt x="69" y="12"/>
                    <a:pt x="69" y="11"/>
                    <a:pt x="69" y="11"/>
                  </a:cubicBezTo>
                  <a:cubicBezTo>
                    <a:pt x="69" y="11"/>
                    <a:pt x="69" y="10"/>
                    <a:pt x="69" y="10"/>
                  </a:cubicBezTo>
                  <a:lnTo>
                    <a:pt x="69" y="9"/>
                  </a:lnTo>
                  <a:close/>
                  <a:moveTo>
                    <a:pt x="80" y="14"/>
                  </a:moveTo>
                  <a:lnTo>
                    <a:pt x="81" y="7"/>
                  </a:lnTo>
                  <a:lnTo>
                    <a:pt x="79" y="7"/>
                  </a:lnTo>
                  <a:lnTo>
                    <a:pt x="79" y="5"/>
                  </a:lnTo>
                  <a:lnTo>
                    <a:pt x="81" y="5"/>
                  </a:lnTo>
                  <a:lnTo>
                    <a:pt x="81" y="5"/>
                  </a:lnTo>
                  <a:cubicBezTo>
                    <a:pt x="81" y="4"/>
                    <a:pt x="81" y="4"/>
                    <a:pt x="81" y="3"/>
                  </a:cubicBezTo>
                  <a:cubicBezTo>
                    <a:pt x="81" y="3"/>
                    <a:pt x="81" y="3"/>
                    <a:pt x="82" y="2"/>
                  </a:cubicBezTo>
                  <a:cubicBezTo>
                    <a:pt x="82" y="2"/>
                    <a:pt x="82" y="2"/>
                    <a:pt x="83" y="2"/>
                  </a:cubicBezTo>
                  <a:cubicBezTo>
                    <a:pt x="83" y="2"/>
                    <a:pt x="84" y="2"/>
                    <a:pt x="84" y="2"/>
                  </a:cubicBezTo>
                  <a:lnTo>
                    <a:pt x="84" y="4"/>
                  </a:lnTo>
                  <a:cubicBezTo>
                    <a:pt x="84" y="4"/>
                    <a:pt x="84" y="4"/>
                    <a:pt x="83" y="4"/>
                  </a:cubicBezTo>
                  <a:cubicBezTo>
                    <a:pt x="83" y="4"/>
                    <a:pt x="83" y="4"/>
                    <a:pt x="82" y="4"/>
                  </a:cubicBezTo>
                  <a:cubicBezTo>
                    <a:pt x="82" y="4"/>
                    <a:pt x="82" y="4"/>
                    <a:pt x="82" y="5"/>
                  </a:cubicBezTo>
                  <a:lnTo>
                    <a:pt x="82" y="6"/>
                  </a:lnTo>
                  <a:lnTo>
                    <a:pt x="84" y="6"/>
                  </a:lnTo>
                  <a:lnTo>
                    <a:pt x="84" y="7"/>
                  </a:lnTo>
                  <a:lnTo>
                    <a:pt x="82" y="7"/>
                  </a:lnTo>
                  <a:lnTo>
                    <a:pt x="82" y="14"/>
                  </a:lnTo>
                  <a:lnTo>
                    <a:pt x="80" y="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60" name="Freeform 80"/>
            <p:cNvSpPr>
              <a:spLocks noEditPoints="1"/>
            </p:cNvSpPr>
            <p:nvPr/>
          </p:nvSpPr>
          <p:spPr bwMode="auto">
            <a:xfrm>
              <a:off x="2635" y="1433"/>
              <a:ext cx="75" cy="8"/>
            </a:xfrm>
            <a:custGeom>
              <a:avLst/>
              <a:gdLst/>
              <a:ahLst/>
              <a:cxnLst>
                <a:cxn ang="0">
                  <a:pos x="1" y="2"/>
                </a:cxn>
                <a:cxn ang="0">
                  <a:pos x="6" y="2"/>
                </a:cxn>
                <a:cxn ang="0">
                  <a:pos x="11" y="10"/>
                </a:cxn>
                <a:cxn ang="0">
                  <a:pos x="9" y="2"/>
                </a:cxn>
                <a:cxn ang="0">
                  <a:pos x="6" y="9"/>
                </a:cxn>
                <a:cxn ang="0">
                  <a:pos x="3" y="2"/>
                </a:cxn>
                <a:cxn ang="0">
                  <a:pos x="1" y="9"/>
                </a:cxn>
                <a:cxn ang="0">
                  <a:pos x="34" y="11"/>
                </a:cxn>
                <a:cxn ang="0">
                  <a:pos x="32" y="6"/>
                </a:cxn>
                <a:cxn ang="0">
                  <a:pos x="37" y="5"/>
                </a:cxn>
                <a:cxn ang="0">
                  <a:pos x="33" y="5"/>
                </a:cxn>
                <a:cxn ang="0">
                  <a:pos x="35" y="2"/>
                </a:cxn>
                <a:cxn ang="0">
                  <a:pos x="39" y="5"/>
                </a:cxn>
                <a:cxn ang="0">
                  <a:pos x="37" y="11"/>
                </a:cxn>
                <a:cxn ang="0">
                  <a:pos x="33" y="7"/>
                </a:cxn>
                <a:cxn ang="0">
                  <a:pos x="34" y="10"/>
                </a:cxn>
                <a:cxn ang="0">
                  <a:pos x="51" y="10"/>
                </a:cxn>
                <a:cxn ang="0">
                  <a:pos x="48" y="10"/>
                </a:cxn>
                <a:cxn ang="0">
                  <a:pos x="47" y="3"/>
                </a:cxn>
                <a:cxn ang="0">
                  <a:pos x="50" y="3"/>
                </a:cxn>
                <a:cxn ang="0">
                  <a:pos x="49" y="9"/>
                </a:cxn>
                <a:cxn ang="0">
                  <a:pos x="51" y="10"/>
                </a:cxn>
                <a:cxn ang="0">
                  <a:pos x="67" y="12"/>
                </a:cxn>
                <a:cxn ang="0">
                  <a:pos x="67" y="4"/>
                </a:cxn>
                <a:cxn ang="0">
                  <a:pos x="65" y="8"/>
                </a:cxn>
                <a:cxn ang="0">
                  <a:pos x="69" y="9"/>
                </a:cxn>
                <a:cxn ang="0">
                  <a:pos x="67" y="5"/>
                </a:cxn>
                <a:cxn ang="0">
                  <a:pos x="80" y="4"/>
                </a:cxn>
                <a:cxn ang="0">
                  <a:pos x="83" y="4"/>
                </a:cxn>
                <a:cxn ang="0">
                  <a:pos x="82" y="6"/>
                </a:cxn>
                <a:cxn ang="0">
                  <a:pos x="80" y="13"/>
                </a:cxn>
                <a:cxn ang="0">
                  <a:pos x="97" y="4"/>
                </a:cxn>
                <a:cxn ang="0">
                  <a:pos x="97" y="5"/>
                </a:cxn>
                <a:cxn ang="0">
                  <a:pos x="99" y="13"/>
                </a:cxn>
                <a:cxn ang="0">
                  <a:pos x="95" y="10"/>
                </a:cxn>
                <a:cxn ang="0">
                  <a:pos x="101" y="8"/>
                </a:cxn>
                <a:cxn ang="0">
                  <a:pos x="98" y="6"/>
                </a:cxn>
                <a:cxn ang="0">
                  <a:pos x="97" y="5"/>
                </a:cxn>
                <a:cxn ang="0">
                  <a:pos x="102" y="7"/>
                </a:cxn>
                <a:cxn ang="0">
                  <a:pos x="103" y="14"/>
                </a:cxn>
                <a:cxn ang="0">
                  <a:pos x="99" y="10"/>
                </a:cxn>
                <a:cxn ang="0">
                  <a:pos x="97" y="12"/>
                </a:cxn>
                <a:cxn ang="0">
                  <a:pos x="101" y="10"/>
                </a:cxn>
                <a:cxn ang="0">
                  <a:pos x="113" y="3"/>
                </a:cxn>
                <a:cxn ang="0">
                  <a:pos x="119" y="12"/>
                </a:cxn>
                <a:cxn ang="0">
                  <a:pos x="111" y="10"/>
                </a:cxn>
                <a:cxn ang="0">
                  <a:pos x="119" y="10"/>
                </a:cxn>
                <a:cxn ang="0">
                  <a:pos x="115" y="13"/>
                </a:cxn>
                <a:cxn ang="0">
                  <a:pos x="117" y="9"/>
                </a:cxn>
                <a:cxn ang="0">
                  <a:pos x="113" y="9"/>
                </a:cxn>
                <a:cxn ang="0">
                  <a:pos x="130" y="3"/>
                </a:cxn>
                <a:cxn ang="0">
                  <a:pos x="128" y="15"/>
                </a:cxn>
                <a:cxn ang="0">
                  <a:pos x="128" y="15"/>
                </a:cxn>
              </a:cxnLst>
              <a:rect l="0" t="0" r="r" b="b"/>
              <a:pathLst>
                <a:path w="130" h="15">
                  <a:moveTo>
                    <a:pt x="0" y="9"/>
                  </a:moveTo>
                  <a:lnTo>
                    <a:pt x="0" y="1"/>
                  </a:lnTo>
                  <a:lnTo>
                    <a:pt x="1" y="1"/>
                  </a:lnTo>
                  <a:lnTo>
                    <a:pt x="1" y="2"/>
                  </a:lnTo>
                  <a:cubicBezTo>
                    <a:pt x="1" y="2"/>
                    <a:pt x="2" y="1"/>
                    <a:pt x="2" y="1"/>
                  </a:cubicBezTo>
                  <a:cubicBezTo>
                    <a:pt x="3" y="1"/>
                    <a:pt x="3" y="1"/>
                    <a:pt x="4" y="1"/>
                  </a:cubicBezTo>
                  <a:cubicBezTo>
                    <a:pt x="4" y="1"/>
                    <a:pt x="5" y="1"/>
                    <a:pt x="5" y="1"/>
                  </a:cubicBezTo>
                  <a:cubicBezTo>
                    <a:pt x="6" y="1"/>
                    <a:pt x="6" y="2"/>
                    <a:pt x="6" y="2"/>
                  </a:cubicBezTo>
                  <a:cubicBezTo>
                    <a:pt x="7" y="1"/>
                    <a:pt x="8" y="1"/>
                    <a:pt x="9" y="1"/>
                  </a:cubicBezTo>
                  <a:cubicBezTo>
                    <a:pt x="9" y="1"/>
                    <a:pt x="10" y="1"/>
                    <a:pt x="11" y="2"/>
                  </a:cubicBezTo>
                  <a:cubicBezTo>
                    <a:pt x="11" y="2"/>
                    <a:pt x="11" y="3"/>
                    <a:pt x="11" y="4"/>
                  </a:cubicBezTo>
                  <a:lnTo>
                    <a:pt x="11" y="10"/>
                  </a:lnTo>
                  <a:lnTo>
                    <a:pt x="9" y="9"/>
                  </a:lnTo>
                  <a:lnTo>
                    <a:pt x="10" y="4"/>
                  </a:lnTo>
                  <a:cubicBezTo>
                    <a:pt x="10" y="4"/>
                    <a:pt x="10" y="3"/>
                    <a:pt x="10" y="3"/>
                  </a:cubicBezTo>
                  <a:cubicBezTo>
                    <a:pt x="9" y="3"/>
                    <a:pt x="9" y="3"/>
                    <a:pt x="9" y="2"/>
                  </a:cubicBezTo>
                  <a:cubicBezTo>
                    <a:pt x="9" y="2"/>
                    <a:pt x="9" y="2"/>
                    <a:pt x="8" y="2"/>
                  </a:cubicBezTo>
                  <a:cubicBezTo>
                    <a:pt x="8" y="2"/>
                    <a:pt x="7" y="2"/>
                    <a:pt x="7" y="3"/>
                  </a:cubicBezTo>
                  <a:cubicBezTo>
                    <a:pt x="6" y="3"/>
                    <a:pt x="6" y="4"/>
                    <a:pt x="6" y="5"/>
                  </a:cubicBezTo>
                  <a:lnTo>
                    <a:pt x="6" y="9"/>
                  </a:lnTo>
                  <a:lnTo>
                    <a:pt x="5" y="9"/>
                  </a:lnTo>
                  <a:lnTo>
                    <a:pt x="5" y="4"/>
                  </a:lnTo>
                  <a:cubicBezTo>
                    <a:pt x="5" y="3"/>
                    <a:pt x="5" y="3"/>
                    <a:pt x="4" y="2"/>
                  </a:cubicBezTo>
                  <a:cubicBezTo>
                    <a:pt x="4" y="2"/>
                    <a:pt x="4" y="2"/>
                    <a:pt x="3" y="2"/>
                  </a:cubicBezTo>
                  <a:cubicBezTo>
                    <a:pt x="3" y="2"/>
                    <a:pt x="3" y="2"/>
                    <a:pt x="2" y="2"/>
                  </a:cubicBezTo>
                  <a:cubicBezTo>
                    <a:pt x="2" y="2"/>
                    <a:pt x="2" y="3"/>
                    <a:pt x="1" y="3"/>
                  </a:cubicBezTo>
                  <a:cubicBezTo>
                    <a:pt x="1" y="3"/>
                    <a:pt x="1" y="4"/>
                    <a:pt x="1" y="5"/>
                  </a:cubicBezTo>
                  <a:lnTo>
                    <a:pt x="1" y="9"/>
                  </a:lnTo>
                  <a:lnTo>
                    <a:pt x="0" y="9"/>
                  </a:lnTo>
                  <a:close/>
                  <a:moveTo>
                    <a:pt x="37" y="10"/>
                  </a:moveTo>
                  <a:cubicBezTo>
                    <a:pt x="36" y="10"/>
                    <a:pt x="36" y="10"/>
                    <a:pt x="35" y="11"/>
                  </a:cubicBezTo>
                  <a:cubicBezTo>
                    <a:pt x="35" y="11"/>
                    <a:pt x="34" y="11"/>
                    <a:pt x="34" y="11"/>
                  </a:cubicBezTo>
                  <a:cubicBezTo>
                    <a:pt x="33" y="11"/>
                    <a:pt x="32" y="10"/>
                    <a:pt x="32" y="10"/>
                  </a:cubicBezTo>
                  <a:cubicBezTo>
                    <a:pt x="31" y="10"/>
                    <a:pt x="31" y="9"/>
                    <a:pt x="31" y="8"/>
                  </a:cubicBezTo>
                  <a:cubicBezTo>
                    <a:pt x="31" y="8"/>
                    <a:pt x="31" y="7"/>
                    <a:pt x="32" y="7"/>
                  </a:cubicBezTo>
                  <a:cubicBezTo>
                    <a:pt x="32" y="7"/>
                    <a:pt x="32" y="7"/>
                    <a:pt x="32" y="6"/>
                  </a:cubicBezTo>
                  <a:cubicBezTo>
                    <a:pt x="33" y="6"/>
                    <a:pt x="33" y="6"/>
                    <a:pt x="33" y="6"/>
                  </a:cubicBezTo>
                  <a:cubicBezTo>
                    <a:pt x="34" y="6"/>
                    <a:pt x="34" y="6"/>
                    <a:pt x="35" y="6"/>
                  </a:cubicBezTo>
                  <a:cubicBezTo>
                    <a:pt x="36" y="6"/>
                    <a:pt x="37" y="6"/>
                    <a:pt x="37" y="5"/>
                  </a:cubicBezTo>
                  <a:cubicBezTo>
                    <a:pt x="37" y="5"/>
                    <a:pt x="37" y="5"/>
                    <a:pt x="37" y="5"/>
                  </a:cubicBezTo>
                  <a:cubicBezTo>
                    <a:pt x="37" y="5"/>
                    <a:pt x="37" y="4"/>
                    <a:pt x="37" y="4"/>
                  </a:cubicBezTo>
                  <a:cubicBezTo>
                    <a:pt x="36" y="4"/>
                    <a:pt x="36" y="3"/>
                    <a:pt x="35" y="3"/>
                  </a:cubicBezTo>
                  <a:cubicBezTo>
                    <a:pt x="35" y="3"/>
                    <a:pt x="34" y="3"/>
                    <a:pt x="34" y="4"/>
                  </a:cubicBezTo>
                  <a:cubicBezTo>
                    <a:pt x="33" y="4"/>
                    <a:pt x="33" y="4"/>
                    <a:pt x="33" y="5"/>
                  </a:cubicBezTo>
                  <a:lnTo>
                    <a:pt x="32" y="5"/>
                  </a:lnTo>
                  <a:cubicBezTo>
                    <a:pt x="32" y="4"/>
                    <a:pt x="32" y="3"/>
                    <a:pt x="32" y="3"/>
                  </a:cubicBezTo>
                  <a:cubicBezTo>
                    <a:pt x="33" y="3"/>
                    <a:pt x="33" y="3"/>
                    <a:pt x="34" y="2"/>
                  </a:cubicBezTo>
                  <a:cubicBezTo>
                    <a:pt x="34" y="2"/>
                    <a:pt x="35" y="2"/>
                    <a:pt x="35" y="2"/>
                  </a:cubicBezTo>
                  <a:cubicBezTo>
                    <a:pt x="36" y="2"/>
                    <a:pt x="37" y="2"/>
                    <a:pt x="37" y="2"/>
                  </a:cubicBezTo>
                  <a:cubicBezTo>
                    <a:pt x="38" y="3"/>
                    <a:pt x="38" y="3"/>
                    <a:pt x="38" y="3"/>
                  </a:cubicBezTo>
                  <a:cubicBezTo>
                    <a:pt x="38" y="3"/>
                    <a:pt x="38" y="4"/>
                    <a:pt x="38" y="4"/>
                  </a:cubicBezTo>
                  <a:cubicBezTo>
                    <a:pt x="39" y="4"/>
                    <a:pt x="39" y="5"/>
                    <a:pt x="39" y="5"/>
                  </a:cubicBezTo>
                  <a:lnTo>
                    <a:pt x="38" y="7"/>
                  </a:lnTo>
                  <a:cubicBezTo>
                    <a:pt x="38" y="9"/>
                    <a:pt x="38" y="9"/>
                    <a:pt x="38" y="10"/>
                  </a:cubicBezTo>
                  <a:cubicBezTo>
                    <a:pt x="38" y="10"/>
                    <a:pt x="39" y="10"/>
                    <a:pt x="39" y="11"/>
                  </a:cubicBezTo>
                  <a:lnTo>
                    <a:pt x="37" y="11"/>
                  </a:lnTo>
                  <a:cubicBezTo>
                    <a:pt x="37" y="10"/>
                    <a:pt x="37" y="10"/>
                    <a:pt x="37" y="10"/>
                  </a:cubicBezTo>
                  <a:close/>
                  <a:moveTo>
                    <a:pt x="37" y="7"/>
                  </a:moveTo>
                  <a:cubicBezTo>
                    <a:pt x="37" y="7"/>
                    <a:pt x="36" y="7"/>
                    <a:pt x="35" y="7"/>
                  </a:cubicBezTo>
                  <a:cubicBezTo>
                    <a:pt x="34" y="7"/>
                    <a:pt x="34" y="7"/>
                    <a:pt x="33" y="7"/>
                  </a:cubicBezTo>
                  <a:cubicBezTo>
                    <a:pt x="33" y="7"/>
                    <a:pt x="33" y="7"/>
                    <a:pt x="33" y="8"/>
                  </a:cubicBezTo>
                  <a:cubicBezTo>
                    <a:pt x="33" y="8"/>
                    <a:pt x="33" y="8"/>
                    <a:pt x="33" y="8"/>
                  </a:cubicBezTo>
                  <a:cubicBezTo>
                    <a:pt x="33" y="9"/>
                    <a:pt x="33" y="9"/>
                    <a:pt x="33" y="9"/>
                  </a:cubicBezTo>
                  <a:cubicBezTo>
                    <a:pt x="33" y="10"/>
                    <a:pt x="34" y="10"/>
                    <a:pt x="34" y="10"/>
                  </a:cubicBezTo>
                  <a:cubicBezTo>
                    <a:pt x="35" y="10"/>
                    <a:pt x="35" y="10"/>
                    <a:pt x="36" y="9"/>
                  </a:cubicBezTo>
                  <a:cubicBezTo>
                    <a:pt x="36" y="9"/>
                    <a:pt x="37" y="9"/>
                    <a:pt x="37" y="8"/>
                  </a:cubicBezTo>
                  <a:cubicBezTo>
                    <a:pt x="37" y="8"/>
                    <a:pt x="37" y="8"/>
                    <a:pt x="37" y="7"/>
                  </a:cubicBezTo>
                  <a:close/>
                  <a:moveTo>
                    <a:pt x="51" y="10"/>
                  </a:moveTo>
                  <a:lnTo>
                    <a:pt x="51" y="11"/>
                  </a:lnTo>
                  <a:cubicBezTo>
                    <a:pt x="50" y="11"/>
                    <a:pt x="50" y="11"/>
                    <a:pt x="50" y="11"/>
                  </a:cubicBezTo>
                  <a:cubicBezTo>
                    <a:pt x="49" y="11"/>
                    <a:pt x="49" y="11"/>
                    <a:pt x="49" y="11"/>
                  </a:cubicBezTo>
                  <a:cubicBezTo>
                    <a:pt x="48" y="11"/>
                    <a:pt x="48" y="11"/>
                    <a:pt x="48" y="10"/>
                  </a:cubicBezTo>
                  <a:cubicBezTo>
                    <a:pt x="48" y="10"/>
                    <a:pt x="48" y="10"/>
                    <a:pt x="48" y="9"/>
                  </a:cubicBezTo>
                  <a:lnTo>
                    <a:pt x="48" y="4"/>
                  </a:lnTo>
                  <a:lnTo>
                    <a:pt x="47" y="4"/>
                  </a:lnTo>
                  <a:lnTo>
                    <a:pt x="47" y="3"/>
                  </a:lnTo>
                  <a:lnTo>
                    <a:pt x="48" y="3"/>
                  </a:lnTo>
                  <a:lnTo>
                    <a:pt x="48" y="1"/>
                  </a:lnTo>
                  <a:lnTo>
                    <a:pt x="50" y="0"/>
                  </a:lnTo>
                  <a:lnTo>
                    <a:pt x="50" y="3"/>
                  </a:lnTo>
                  <a:lnTo>
                    <a:pt x="51" y="3"/>
                  </a:lnTo>
                  <a:lnTo>
                    <a:pt x="51" y="4"/>
                  </a:lnTo>
                  <a:lnTo>
                    <a:pt x="50" y="4"/>
                  </a:lnTo>
                  <a:lnTo>
                    <a:pt x="49" y="9"/>
                  </a:lnTo>
                  <a:cubicBezTo>
                    <a:pt x="49" y="9"/>
                    <a:pt x="49" y="10"/>
                    <a:pt x="49" y="10"/>
                  </a:cubicBezTo>
                  <a:cubicBezTo>
                    <a:pt x="49" y="10"/>
                    <a:pt x="49" y="10"/>
                    <a:pt x="50" y="10"/>
                  </a:cubicBezTo>
                  <a:cubicBezTo>
                    <a:pt x="50" y="10"/>
                    <a:pt x="50" y="10"/>
                    <a:pt x="50" y="10"/>
                  </a:cubicBezTo>
                  <a:cubicBezTo>
                    <a:pt x="50" y="10"/>
                    <a:pt x="50" y="10"/>
                    <a:pt x="51" y="10"/>
                  </a:cubicBezTo>
                  <a:close/>
                  <a:moveTo>
                    <a:pt x="69" y="9"/>
                  </a:moveTo>
                  <a:lnTo>
                    <a:pt x="71" y="10"/>
                  </a:lnTo>
                  <a:cubicBezTo>
                    <a:pt x="71" y="11"/>
                    <a:pt x="70" y="11"/>
                    <a:pt x="69" y="12"/>
                  </a:cubicBezTo>
                  <a:cubicBezTo>
                    <a:pt x="69" y="12"/>
                    <a:pt x="68" y="12"/>
                    <a:pt x="67" y="12"/>
                  </a:cubicBezTo>
                  <a:cubicBezTo>
                    <a:pt x="66" y="12"/>
                    <a:pt x="65" y="12"/>
                    <a:pt x="64" y="11"/>
                  </a:cubicBezTo>
                  <a:cubicBezTo>
                    <a:pt x="63" y="10"/>
                    <a:pt x="63" y="9"/>
                    <a:pt x="63" y="8"/>
                  </a:cubicBezTo>
                  <a:cubicBezTo>
                    <a:pt x="63" y="6"/>
                    <a:pt x="64" y="5"/>
                    <a:pt x="64" y="5"/>
                  </a:cubicBezTo>
                  <a:cubicBezTo>
                    <a:pt x="65" y="4"/>
                    <a:pt x="66" y="4"/>
                    <a:pt x="67" y="4"/>
                  </a:cubicBezTo>
                  <a:cubicBezTo>
                    <a:pt x="68" y="4"/>
                    <a:pt x="69" y="4"/>
                    <a:pt x="70" y="5"/>
                  </a:cubicBezTo>
                  <a:cubicBezTo>
                    <a:pt x="71" y="6"/>
                    <a:pt x="71" y="7"/>
                    <a:pt x="71" y="8"/>
                  </a:cubicBezTo>
                  <a:cubicBezTo>
                    <a:pt x="71" y="8"/>
                    <a:pt x="71" y="8"/>
                    <a:pt x="71" y="8"/>
                  </a:cubicBezTo>
                  <a:lnTo>
                    <a:pt x="65" y="8"/>
                  </a:lnTo>
                  <a:cubicBezTo>
                    <a:pt x="65" y="9"/>
                    <a:pt x="65" y="10"/>
                    <a:pt x="65" y="10"/>
                  </a:cubicBezTo>
                  <a:cubicBezTo>
                    <a:pt x="66" y="11"/>
                    <a:pt x="66" y="11"/>
                    <a:pt x="67" y="11"/>
                  </a:cubicBezTo>
                  <a:cubicBezTo>
                    <a:pt x="68" y="11"/>
                    <a:pt x="68" y="11"/>
                    <a:pt x="68" y="11"/>
                  </a:cubicBezTo>
                  <a:cubicBezTo>
                    <a:pt x="69" y="10"/>
                    <a:pt x="69" y="10"/>
                    <a:pt x="69" y="9"/>
                  </a:cubicBezTo>
                  <a:close/>
                  <a:moveTo>
                    <a:pt x="65" y="7"/>
                  </a:moveTo>
                  <a:lnTo>
                    <a:pt x="69" y="7"/>
                  </a:lnTo>
                  <a:cubicBezTo>
                    <a:pt x="69" y="6"/>
                    <a:pt x="69" y="6"/>
                    <a:pt x="69" y="6"/>
                  </a:cubicBezTo>
                  <a:cubicBezTo>
                    <a:pt x="69" y="5"/>
                    <a:pt x="68" y="5"/>
                    <a:pt x="67" y="5"/>
                  </a:cubicBezTo>
                  <a:cubicBezTo>
                    <a:pt x="67" y="5"/>
                    <a:pt x="66" y="5"/>
                    <a:pt x="66" y="5"/>
                  </a:cubicBezTo>
                  <a:cubicBezTo>
                    <a:pt x="65" y="6"/>
                    <a:pt x="65" y="6"/>
                    <a:pt x="65" y="7"/>
                  </a:cubicBezTo>
                  <a:close/>
                  <a:moveTo>
                    <a:pt x="80" y="13"/>
                  </a:moveTo>
                  <a:lnTo>
                    <a:pt x="80" y="4"/>
                  </a:lnTo>
                  <a:lnTo>
                    <a:pt x="81" y="4"/>
                  </a:lnTo>
                  <a:lnTo>
                    <a:pt x="81" y="6"/>
                  </a:lnTo>
                  <a:cubicBezTo>
                    <a:pt x="81" y="5"/>
                    <a:pt x="82" y="5"/>
                    <a:pt x="82" y="4"/>
                  </a:cubicBezTo>
                  <a:cubicBezTo>
                    <a:pt x="82" y="4"/>
                    <a:pt x="83" y="4"/>
                    <a:pt x="83" y="4"/>
                  </a:cubicBezTo>
                  <a:cubicBezTo>
                    <a:pt x="83" y="4"/>
                    <a:pt x="84" y="4"/>
                    <a:pt x="84" y="5"/>
                  </a:cubicBezTo>
                  <a:lnTo>
                    <a:pt x="84" y="6"/>
                  </a:lnTo>
                  <a:cubicBezTo>
                    <a:pt x="83" y="6"/>
                    <a:pt x="83" y="6"/>
                    <a:pt x="83" y="6"/>
                  </a:cubicBezTo>
                  <a:cubicBezTo>
                    <a:pt x="82" y="6"/>
                    <a:pt x="82" y="6"/>
                    <a:pt x="82" y="6"/>
                  </a:cubicBezTo>
                  <a:cubicBezTo>
                    <a:pt x="82" y="6"/>
                    <a:pt x="82" y="6"/>
                    <a:pt x="81" y="7"/>
                  </a:cubicBezTo>
                  <a:cubicBezTo>
                    <a:pt x="81" y="7"/>
                    <a:pt x="81" y="8"/>
                    <a:pt x="81" y="8"/>
                  </a:cubicBezTo>
                  <a:lnTo>
                    <a:pt x="81" y="13"/>
                  </a:lnTo>
                  <a:lnTo>
                    <a:pt x="80" y="13"/>
                  </a:lnTo>
                  <a:close/>
                  <a:moveTo>
                    <a:pt x="96" y="3"/>
                  </a:moveTo>
                  <a:lnTo>
                    <a:pt x="96" y="2"/>
                  </a:lnTo>
                  <a:lnTo>
                    <a:pt x="97" y="2"/>
                  </a:lnTo>
                  <a:lnTo>
                    <a:pt x="97" y="4"/>
                  </a:lnTo>
                  <a:lnTo>
                    <a:pt x="96" y="3"/>
                  </a:lnTo>
                  <a:close/>
                  <a:moveTo>
                    <a:pt x="96" y="13"/>
                  </a:moveTo>
                  <a:lnTo>
                    <a:pt x="96" y="5"/>
                  </a:lnTo>
                  <a:lnTo>
                    <a:pt x="97" y="5"/>
                  </a:lnTo>
                  <a:lnTo>
                    <a:pt x="97" y="13"/>
                  </a:lnTo>
                  <a:lnTo>
                    <a:pt x="96" y="13"/>
                  </a:lnTo>
                  <a:close/>
                  <a:moveTo>
                    <a:pt x="101" y="13"/>
                  </a:moveTo>
                  <a:cubicBezTo>
                    <a:pt x="100" y="13"/>
                    <a:pt x="100" y="13"/>
                    <a:pt x="99" y="13"/>
                  </a:cubicBezTo>
                  <a:cubicBezTo>
                    <a:pt x="99" y="14"/>
                    <a:pt x="98" y="14"/>
                    <a:pt x="98" y="14"/>
                  </a:cubicBezTo>
                  <a:cubicBezTo>
                    <a:pt x="97" y="14"/>
                    <a:pt x="96" y="13"/>
                    <a:pt x="96" y="13"/>
                  </a:cubicBezTo>
                  <a:cubicBezTo>
                    <a:pt x="95" y="12"/>
                    <a:pt x="95" y="12"/>
                    <a:pt x="95" y="11"/>
                  </a:cubicBezTo>
                  <a:cubicBezTo>
                    <a:pt x="95" y="11"/>
                    <a:pt x="95" y="10"/>
                    <a:pt x="95" y="10"/>
                  </a:cubicBezTo>
                  <a:cubicBezTo>
                    <a:pt x="96" y="10"/>
                    <a:pt x="96" y="9"/>
                    <a:pt x="96" y="9"/>
                  </a:cubicBezTo>
                  <a:cubicBezTo>
                    <a:pt x="97" y="9"/>
                    <a:pt x="97" y="9"/>
                    <a:pt x="97" y="9"/>
                  </a:cubicBezTo>
                  <a:cubicBezTo>
                    <a:pt x="98" y="9"/>
                    <a:pt x="98" y="9"/>
                    <a:pt x="98" y="9"/>
                  </a:cubicBezTo>
                  <a:cubicBezTo>
                    <a:pt x="100" y="9"/>
                    <a:pt x="100" y="8"/>
                    <a:pt x="101" y="8"/>
                  </a:cubicBezTo>
                  <a:cubicBezTo>
                    <a:pt x="101" y="8"/>
                    <a:pt x="101" y="8"/>
                    <a:pt x="101" y="8"/>
                  </a:cubicBezTo>
                  <a:cubicBezTo>
                    <a:pt x="101" y="7"/>
                    <a:pt x="101" y="7"/>
                    <a:pt x="101" y="7"/>
                  </a:cubicBezTo>
                  <a:cubicBezTo>
                    <a:pt x="100" y="6"/>
                    <a:pt x="100" y="6"/>
                    <a:pt x="99" y="6"/>
                  </a:cubicBezTo>
                  <a:cubicBezTo>
                    <a:pt x="98" y="6"/>
                    <a:pt x="98" y="6"/>
                    <a:pt x="98" y="6"/>
                  </a:cubicBezTo>
                  <a:cubicBezTo>
                    <a:pt x="97" y="7"/>
                    <a:pt x="97" y="7"/>
                    <a:pt x="97" y="8"/>
                  </a:cubicBezTo>
                  <a:lnTo>
                    <a:pt x="96" y="7"/>
                  </a:lnTo>
                  <a:cubicBezTo>
                    <a:pt x="96" y="7"/>
                    <a:pt x="96" y="6"/>
                    <a:pt x="96" y="6"/>
                  </a:cubicBezTo>
                  <a:cubicBezTo>
                    <a:pt x="97" y="6"/>
                    <a:pt x="97" y="5"/>
                    <a:pt x="97" y="5"/>
                  </a:cubicBezTo>
                  <a:cubicBezTo>
                    <a:pt x="98" y="5"/>
                    <a:pt x="99" y="5"/>
                    <a:pt x="99" y="5"/>
                  </a:cubicBezTo>
                  <a:cubicBezTo>
                    <a:pt x="100" y="5"/>
                    <a:pt x="101" y="5"/>
                    <a:pt x="101" y="5"/>
                  </a:cubicBezTo>
                  <a:cubicBezTo>
                    <a:pt x="102" y="5"/>
                    <a:pt x="102" y="6"/>
                    <a:pt x="102" y="6"/>
                  </a:cubicBezTo>
                  <a:cubicBezTo>
                    <a:pt x="102" y="6"/>
                    <a:pt x="102" y="7"/>
                    <a:pt x="102" y="7"/>
                  </a:cubicBezTo>
                  <a:cubicBezTo>
                    <a:pt x="102" y="7"/>
                    <a:pt x="102" y="8"/>
                    <a:pt x="102" y="8"/>
                  </a:cubicBezTo>
                  <a:lnTo>
                    <a:pt x="102" y="10"/>
                  </a:lnTo>
                  <a:cubicBezTo>
                    <a:pt x="102" y="11"/>
                    <a:pt x="102" y="12"/>
                    <a:pt x="102" y="13"/>
                  </a:cubicBezTo>
                  <a:cubicBezTo>
                    <a:pt x="102" y="13"/>
                    <a:pt x="102" y="13"/>
                    <a:pt x="103" y="14"/>
                  </a:cubicBezTo>
                  <a:lnTo>
                    <a:pt x="101" y="14"/>
                  </a:lnTo>
                  <a:cubicBezTo>
                    <a:pt x="101" y="13"/>
                    <a:pt x="101" y="13"/>
                    <a:pt x="101" y="13"/>
                  </a:cubicBezTo>
                  <a:close/>
                  <a:moveTo>
                    <a:pt x="101" y="9"/>
                  </a:moveTo>
                  <a:cubicBezTo>
                    <a:pt x="100" y="10"/>
                    <a:pt x="100" y="10"/>
                    <a:pt x="99" y="10"/>
                  </a:cubicBezTo>
                  <a:cubicBezTo>
                    <a:pt x="98" y="10"/>
                    <a:pt x="98" y="10"/>
                    <a:pt x="97" y="10"/>
                  </a:cubicBezTo>
                  <a:cubicBezTo>
                    <a:pt x="97" y="10"/>
                    <a:pt x="97" y="10"/>
                    <a:pt x="97" y="10"/>
                  </a:cubicBezTo>
                  <a:cubicBezTo>
                    <a:pt x="97" y="11"/>
                    <a:pt x="97" y="11"/>
                    <a:pt x="97" y="11"/>
                  </a:cubicBezTo>
                  <a:cubicBezTo>
                    <a:pt x="97" y="11"/>
                    <a:pt x="97" y="12"/>
                    <a:pt x="97" y="12"/>
                  </a:cubicBezTo>
                  <a:cubicBezTo>
                    <a:pt x="97" y="12"/>
                    <a:pt x="98" y="12"/>
                    <a:pt x="98" y="13"/>
                  </a:cubicBezTo>
                  <a:cubicBezTo>
                    <a:pt x="99" y="13"/>
                    <a:pt x="99" y="12"/>
                    <a:pt x="100" y="12"/>
                  </a:cubicBezTo>
                  <a:cubicBezTo>
                    <a:pt x="100" y="12"/>
                    <a:pt x="100" y="12"/>
                    <a:pt x="101" y="11"/>
                  </a:cubicBezTo>
                  <a:cubicBezTo>
                    <a:pt x="101" y="11"/>
                    <a:pt x="101" y="11"/>
                    <a:pt x="101" y="10"/>
                  </a:cubicBezTo>
                  <a:lnTo>
                    <a:pt x="101" y="9"/>
                  </a:lnTo>
                  <a:close/>
                  <a:moveTo>
                    <a:pt x="111" y="14"/>
                  </a:moveTo>
                  <a:lnTo>
                    <a:pt x="112" y="3"/>
                  </a:lnTo>
                  <a:lnTo>
                    <a:pt x="113" y="3"/>
                  </a:lnTo>
                  <a:lnTo>
                    <a:pt x="113" y="14"/>
                  </a:lnTo>
                  <a:lnTo>
                    <a:pt x="111" y="14"/>
                  </a:lnTo>
                  <a:close/>
                  <a:moveTo>
                    <a:pt x="117" y="12"/>
                  </a:moveTo>
                  <a:lnTo>
                    <a:pt x="119" y="12"/>
                  </a:lnTo>
                  <a:cubicBezTo>
                    <a:pt x="118" y="13"/>
                    <a:pt x="118" y="13"/>
                    <a:pt x="117" y="14"/>
                  </a:cubicBezTo>
                  <a:cubicBezTo>
                    <a:pt x="117" y="14"/>
                    <a:pt x="116" y="14"/>
                    <a:pt x="115" y="14"/>
                  </a:cubicBezTo>
                  <a:cubicBezTo>
                    <a:pt x="114" y="14"/>
                    <a:pt x="113" y="14"/>
                    <a:pt x="112" y="13"/>
                  </a:cubicBezTo>
                  <a:cubicBezTo>
                    <a:pt x="111" y="12"/>
                    <a:pt x="111" y="11"/>
                    <a:pt x="111" y="10"/>
                  </a:cubicBezTo>
                  <a:cubicBezTo>
                    <a:pt x="111" y="9"/>
                    <a:pt x="112" y="7"/>
                    <a:pt x="112" y="7"/>
                  </a:cubicBezTo>
                  <a:cubicBezTo>
                    <a:pt x="113" y="6"/>
                    <a:pt x="114" y="6"/>
                    <a:pt x="115" y="6"/>
                  </a:cubicBezTo>
                  <a:cubicBezTo>
                    <a:pt x="116" y="6"/>
                    <a:pt x="117" y="6"/>
                    <a:pt x="118" y="7"/>
                  </a:cubicBezTo>
                  <a:cubicBezTo>
                    <a:pt x="119" y="8"/>
                    <a:pt x="119" y="9"/>
                    <a:pt x="119" y="10"/>
                  </a:cubicBezTo>
                  <a:cubicBezTo>
                    <a:pt x="119" y="10"/>
                    <a:pt x="119" y="10"/>
                    <a:pt x="119" y="11"/>
                  </a:cubicBezTo>
                  <a:lnTo>
                    <a:pt x="113" y="10"/>
                  </a:lnTo>
                  <a:cubicBezTo>
                    <a:pt x="113" y="11"/>
                    <a:pt x="113" y="12"/>
                    <a:pt x="113" y="12"/>
                  </a:cubicBezTo>
                  <a:cubicBezTo>
                    <a:pt x="114" y="13"/>
                    <a:pt x="114" y="13"/>
                    <a:pt x="115" y="13"/>
                  </a:cubicBezTo>
                  <a:cubicBezTo>
                    <a:pt x="116" y="13"/>
                    <a:pt x="116" y="13"/>
                    <a:pt x="116" y="13"/>
                  </a:cubicBezTo>
                  <a:cubicBezTo>
                    <a:pt x="117" y="13"/>
                    <a:pt x="117" y="12"/>
                    <a:pt x="117" y="12"/>
                  </a:cubicBezTo>
                  <a:close/>
                  <a:moveTo>
                    <a:pt x="113" y="9"/>
                  </a:moveTo>
                  <a:lnTo>
                    <a:pt x="117" y="9"/>
                  </a:lnTo>
                  <a:cubicBezTo>
                    <a:pt x="117" y="9"/>
                    <a:pt x="117" y="8"/>
                    <a:pt x="117" y="8"/>
                  </a:cubicBezTo>
                  <a:cubicBezTo>
                    <a:pt x="117" y="7"/>
                    <a:pt x="116" y="7"/>
                    <a:pt x="115" y="7"/>
                  </a:cubicBezTo>
                  <a:cubicBezTo>
                    <a:pt x="115" y="7"/>
                    <a:pt x="114" y="7"/>
                    <a:pt x="114" y="7"/>
                  </a:cubicBezTo>
                  <a:cubicBezTo>
                    <a:pt x="113" y="8"/>
                    <a:pt x="113" y="8"/>
                    <a:pt x="113" y="9"/>
                  </a:cubicBezTo>
                  <a:close/>
                  <a:moveTo>
                    <a:pt x="128" y="12"/>
                  </a:moveTo>
                  <a:lnTo>
                    <a:pt x="128" y="6"/>
                  </a:lnTo>
                  <a:lnTo>
                    <a:pt x="128" y="3"/>
                  </a:lnTo>
                  <a:lnTo>
                    <a:pt x="130" y="3"/>
                  </a:lnTo>
                  <a:lnTo>
                    <a:pt x="130" y="6"/>
                  </a:lnTo>
                  <a:lnTo>
                    <a:pt x="129" y="12"/>
                  </a:lnTo>
                  <a:lnTo>
                    <a:pt x="128" y="12"/>
                  </a:lnTo>
                  <a:close/>
                  <a:moveTo>
                    <a:pt x="128" y="15"/>
                  </a:moveTo>
                  <a:lnTo>
                    <a:pt x="128" y="13"/>
                  </a:lnTo>
                  <a:lnTo>
                    <a:pt x="130" y="13"/>
                  </a:lnTo>
                  <a:lnTo>
                    <a:pt x="129" y="15"/>
                  </a:lnTo>
                  <a:lnTo>
                    <a:pt x="128" y="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61" name="Rectangle 81"/>
            <p:cNvSpPr>
              <a:spLocks noChangeArrowheads="1"/>
            </p:cNvSpPr>
            <p:nvPr/>
          </p:nvSpPr>
          <p:spPr bwMode="auto">
            <a:xfrm>
              <a:off x="2269" y="1308"/>
              <a:ext cx="59"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Mindst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62" name="Rectangle 82"/>
            <p:cNvSpPr>
              <a:spLocks noChangeArrowheads="1"/>
            </p:cNvSpPr>
            <p:nvPr/>
          </p:nvSpPr>
          <p:spPr bwMode="auto">
            <a:xfrm>
              <a:off x="2278" y="1335"/>
              <a:ext cx="54"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muligt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63" name="Rectangle 83"/>
            <p:cNvSpPr>
              <a:spLocks noChangeArrowheads="1"/>
            </p:cNvSpPr>
            <p:nvPr/>
          </p:nvSpPr>
          <p:spPr bwMode="auto">
            <a:xfrm>
              <a:off x="2269" y="1363"/>
              <a:ext cx="83"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materiale</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64" name="Rectangle 84"/>
            <p:cNvSpPr>
              <a:spLocks noChangeArrowheads="1"/>
            </p:cNvSpPr>
            <p:nvPr/>
          </p:nvSpPr>
          <p:spPr bwMode="auto">
            <a:xfrm>
              <a:off x="2269" y="1391"/>
              <a:ext cx="7"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65" name="Rectangle 85"/>
            <p:cNvSpPr>
              <a:spLocks noChangeArrowheads="1"/>
            </p:cNvSpPr>
            <p:nvPr/>
          </p:nvSpPr>
          <p:spPr bwMode="auto">
            <a:xfrm>
              <a:off x="2278" y="1391"/>
              <a:ext cx="64"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indsats</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66" name="Rectangle 86"/>
            <p:cNvSpPr>
              <a:spLocks noChangeArrowheads="1"/>
            </p:cNvSpPr>
            <p:nvPr/>
          </p:nvSpPr>
          <p:spPr bwMode="auto">
            <a:xfrm>
              <a:off x="1956" y="1308"/>
              <a:ext cx="31"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For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67" name="Rectangle 87"/>
            <p:cNvSpPr>
              <a:spLocks noChangeArrowheads="1"/>
            </p:cNvSpPr>
            <p:nvPr/>
          </p:nvSpPr>
          <p:spPr bwMode="auto">
            <a:xfrm>
              <a:off x="1937" y="1335"/>
              <a:ext cx="56"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meget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68" name="Rectangle 88"/>
            <p:cNvSpPr>
              <a:spLocks noChangeArrowheads="1"/>
            </p:cNvSpPr>
            <p:nvPr/>
          </p:nvSpPr>
          <p:spPr bwMode="auto">
            <a:xfrm>
              <a:off x="1947" y="1363"/>
              <a:ext cx="45"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vægt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69" name="Rectangle 89"/>
            <p:cNvSpPr>
              <a:spLocks noChangeArrowheads="1"/>
            </p:cNvSpPr>
            <p:nvPr/>
          </p:nvSpPr>
          <p:spPr bwMode="auto">
            <a:xfrm>
              <a:off x="1928" y="1391"/>
              <a:ext cx="79"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(støbejer</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70" name="Rectangle 90"/>
            <p:cNvSpPr>
              <a:spLocks noChangeArrowheads="1"/>
            </p:cNvSpPr>
            <p:nvPr/>
          </p:nvSpPr>
          <p:spPr bwMode="auto">
            <a:xfrm>
              <a:off x="1965" y="1418"/>
              <a:ext cx="18"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n)</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71" name="Rectangle 91"/>
            <p:cNvSpPr>
              <a:spLocks noChangeArrowheads="1"/>
            </p:cNvSpPr>
            <p:nvPr/>
          </p:nvSpPr>
          <p:spPr bwMode="auto">
            <a:xfrm>
              <a:off x="1599" y="1294"/>
              <a:ext cx="84"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Miljøvenli</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72" name="Rectangle 92"/>
            <p:cNvSpPr>
              <a:spLocks noChangeArrowheads="1"/>
            </p:cNvSpPr>
            <p:nvPr/>
          </p:nvSpPr>
          <p:spPr bwMode="auto">
            <a:xfrm>
              <a:off x="1636" y="1322"/>
              <a:ext cx="23"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ge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73" name="Rectangle 93"/>
            <p:cNvSpPr>
              <a:spLocks noChangeArrowheads="1"/>
            </p:cNvSpPr>
            <p:nvPr/>
          </p:nvSpPr>
          <p:spPr bwMode="auto">
            <a:xfrm>
              <a:off x="1599" y="1349"/>
              <a:ext cx="83"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materiale</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74" name="Rectangle 94"/>
            <p:cNvSpPr>
              <a:spLocks noChangeArrowheads="1"/>
            </p:cNvSpPr>
            <p:nvPr/>
          </p:nvSpPr>
          <p:spPr bwMode="auto">
            <a:xfrm>
              <a:off x="1645" y="1377"/>
              <a:ext cx="7"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r</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pic>
          <p:nvPicPr>
            <p:cNvPr id="430175" name="Picture 95"/>
            <p:cNvPicPr>
              <a:picLocks noChangeAspect="1" noChangeArrowheads="1"/>
            </p:cNvPicPr>
            <p:nvPr/>
          </p:nvPicPr>
          <p:blipFill>
            <a:blip r:embed="rId18"/>
            <a:srcRect/>
            <a:stretch>
              <a:fillRect/>
            </a:stretch>
          </p:blipFill>
          <p:spPr bwMode="auto">
            <a:xfrm>
              <a:off x="1664" y="1827"/>
              <a:ext cx="480" cy="488"/>
            </a:xfrm>
            <a:prstGeom prst="rect">
              <a:avLst/>
            </a:prstGeom>
            <a:noFill/>
            <a:ln w="9525">
              <a:noFill/>
              <a:miter lim="800000"/>
              <a:headEnd/>
              <a:tailEnd/>
            </a:ln>
          </p:spPr>
        </p:pic>
        <p:pic>
          <p:nvPicPr>
            <p:cNvPr id="430176" name="Picture 96"/>
            <p:cNvPicPr>
              <a:picLocks noChangeAspect="1" noChangeArrowheads="1"/>
            </p:cNvPicPr>
            <p:nvPr/>
          </p:nvPicPr>
          <p:blipFill>
            <a:blip r:embed="rId19"/>
            <a:srcRect/>
            <a:stretch>
              <a:fillRect/>
            </a:stretch>
          </p:blipFill>
          <p:spPr bwMode="auto">
            <a:xfrm>
              <a:off x="1664" y="1827"/>
              <a:ext cx="480" cy="488"/>
            </a:xfrm>
            <a:prstGeom prst="rect">
              <a:avLst/>
            </a:prstGeom>
            <a:noFill/>
            <a:ln w="9525">
              <a:noFill/>
              <a:miter lim="800000"/>
              <a:headEnd/>
              <a:tailEnd/>
            </a:ln>
          </p:spPr>
        </p:pic>
        <p:sp>
          <p:nvSpPr>
            <p:cNvPr id="430177" name="Freeform 97"/>
            <p:cNvSpPr>
              <a:spLocks noEditPoints="1"/>
            </p:cNvSpPr>
            <p:nvPr/>
          </p:nvSpPr>
          <p:spPr bwMode="auto">
            <a:xfrm>
              <a:off x="1927" y="1930"/>
              <a:ext cx="104" cy="73"/>
            </a:xfrm>
            <a:custGeom>
              <a:avLst/>
              <a:gdLst/>
              <a:ahLst/>
              <a:cxnLst>
                <a:cxn ang="0">
                  <a:pos x="24" y="4"/>
                </a:cxn>
                <a:cxn ang="0">
                  <a:pos x="22" y="30"/>
                </a:cxn>
                <a:cxn ang="0">
                  <a:pos x="29" y="47"/>
                </a:cxn>
                <a:cxn ang="0">
                  <a:pos x="16" y="39"/>
                </a:cxn>
                <a:cxn ang="0">
                  <a:pos x="4" y="32"/>
                </a:cxn>
                <a:cxn ang="0">
                  <a:pos x="59" y="25"/>
                </a:cxn>
                <a:cxn ang="0">
                  <a:pos x="56" y="29"/>
                </a:cxn>
                <a:cxn ang="0">
                  <a:pos x="58" y="35"/>
                </a:cxn>
                <a:cxn ang="0">
                  <a:pos x="55" y="62"/>
                </a:cxn>
                <a:cxn ang="0">
                  <a:pos x="59" y="64"/>
                </a:cxn>
                <a:cxn ang="0">
                  <a:pos x="86" y="41"/>
                </a:cxn>
                <a:cxn ang="0">
                  <a:pos x="84" y="45"/>
                </a:cxn>
                <a:cxn ang="0">
                  <a:pos x="63" y="75"/>
                </a:cxn>
                <a:cxn ang="0">
                  <a:pos x="81" y="49"/>
                </a:cxn>
                <a:cxn ang="0">
                  <a:pos x="67" y="79"/>
                </a:cxn>
                <a:cxn ang="0">
                  <a:pos x="110" y="68"/>
                </a:cxn>
                <a:cxn ang="0">
                  <a:pos x="111" y="71"/>
                </a:cxn>
                <a:cxn ang="0">
                  <a:pos x="100" y="87"/>
                </a:cxn>
                <a:cxn ang="0">
                  <a:pos x="84" y="82"/>
                </a:cxn>
                <a:cxn ang="0">
                  <a:pos x="86" y="74"/>
                </a:cxn>
                <a:cxn ang="0">
                  <a:pos x="105" y="63"/>
                </a:cxn>
                <a:cxn ang="0">
                  <a:pos x="107" y="69"/>
                </a:cxn>
                <a:cxn ang="0">
                  <a:pos x="93" y="70"/>
                </a:cxn>
                <a:cxn ang="0">
                  <a:pos x="107" y="72"/>
                </a:cxn>
                <a:cxn ang="0">
                  <a:pos x="100" y="83"/>
                </a:cxn>
                <a:cxn ang="0">
                  <a:pos x="107" y="72"/>
                </a:cxn>
                <a:cxn ang="0">
                  <a:pos x="126" y="75"/>
                </a:cxn>
                <a:cxn ang="0">
                  <a:pos x="133" y="79"/>
                </a:cxn>
                <a:cxn ang="0">
                  <a:pos x="145" y="86"/>
                </a:cxn>
                <a:cxn ang="0">
                  <a:pos x="139" y="112"/>
                </a:cxn>
                <a:cxn ang="0">
                  <a:pos x="145" y="93"/>
                </a:cxn>
                <a:cxn ang="0">
                  <a:pos x="138" y="88"/>
                </a:cxn>
                <a:cxn ang="0">
                  <a:pos x="123" y="103"/>
                </a:cxn>
                <a:cxn ang="0">
                  <a:pos x="130" y="82"/>
                </a:cxn>
                <a:cxn ang="0">
                  <a:pos x="120" y="86"/>
                </a:cxn>
                <a:cxn ang="0">
                  <a:pos x="174" y="124"/>
                </a:cxn>
                <a:cxn ang="0">
                  <a:pos x="156" y="122"/>
                </a:cxn>
                <a:cxn ang="0">
                  <a:pos x="143" y="115"/>
                </a:cxn>
                <a:cxn ang="0">
                  <a:pos x="143" y="102"/>
                </a:cxn>
                <a:cxn ang="0">
                  <a:pos x="159" y="106"/>
                </a:cxn>
                <a:cxn ang="0">
                  <a:pos x="157" y="97"/>
                </a:cxn>
                <a:cxn ang="0">
                  <a:pos x="149" y="98"/>
                </a:cxn>
                <a:cxn ang="0">
                  <a:pos x="154" y="92"/>
                </a:cxn>
                <a:cxn ang="0">
                  <a:pos x="165" y="102"/>
                </a:cxn>
                <a:cxn ang="0">
                  <a:pos x="178" y="108"/>
                </a:cxn>
                <a:cxn ang="0">
                  <a:pos x="176" y="121"/>
                </a:cxn>
                <a:cxn ang="0">
                  <a:pos x="159" y="120"/>
                </a:cxn>
                <a:cxn ang="0">
                  <a:pos x="170" y="121"/>
                </a:cxn>
                <a:cxn ang="0">
                  <a:pos x="174" y="115"/>
                </a:cxn>
                <a:cxn ang="0">
                  <a:pos x="166" y="105"/>
                </a:cxn>
                <a:cxn ang="0">
                  <a:pos x="150" y="106"/>
                </a:cxn>
                <a:cxn ang="0">
                  <a:pos x="143" y="110"/>
                </a:cxn>
                <a:cxn ang="0">
                  <a:pos x="154" y="113"/>
                </a:cxn>
              </a:cxnLst>
              <a:rect l="0" t="0" r="r" b="b"/>
              <a:pathLst>
                <a:path w="179" h="127">
                  <a:moveTo>
                    <a:pt x="0" y="30"/>
                  </a:moveTo>
                  <a:lnTo>
                    <a:pt x="18" y="0"/>
                  </a:lnTo>
                  <a:lnTo>
                    <a:pt x="24" y="4"/>
                  </a:lnTo>
                  <a:lnTo>
                    <a:pt x="18" y="29"/>
                  </a:lnTo>
                  <a:cubicBezTo>
                    <a:pt x="18" y="31"/>
                    <a:pt x="17" y="33"/>
                    <a:pt x="17" y="34"/>
                  </a:cubicBezTo>
                  <a:cubicBezTo>
                    <a:pt x="18" y="33"/>
                    <a:pt x="20" y="32"/>
                    <a:pt x="22" y="30"/>
                  </a:cubicBezTo>
                  <a:lnTo>
                    <a:pt x="41" y="14"/>
                  </a:lnTo>
                  <a:lnTo>
                    <a:pt x="46" y="17"/>
                  </a:lnTo>
                  <a:lnTo>
                    <a:pt x="29" y="47"/>
                  </a:lnTo>
                  <a:lnTo>
                    <a:pt x="25" y="44"/>
                  </a:lnTo>
                  <a:lnTo>
                    <a:pt x="39" y="20"/>
                  </a:lnTo>
                  <a:lnTo>
                    <a:pt x="16" y="39"/>
                  </a:lnTo>
                  <a:lnTo>
                    <a:pt x="13" y="37"/>
                  </a:lnTo>
                  <a:lnTo>
                    <a:pt x="19" y="7"/>
                  </a:lnTo>
                  <a:lnTo>
                    <a:pt x="4" y="32"/>
                  </a:lnTo>
                  <a:lnTo>
                    <a:pt x="0" y="30"/>
                  </a:lnTo>
                  <a:close/>
                  <a:moveTo>
                    <a:pt x="56" y="29"/>
                  </a:moveTo>
                  <a:lnTo>
                    <a:pt x="59" y="25"/>
                  </a:lnTo>
                  <a:lnTo>
                    <a:pt x="62" y="27"/>
                  </a:lnTo>
                  <a:lnTo>
                    <a:pt x="60" y="31"/>
                  </a:lnTo>
                  <a:lnTo>
                    <a:pt x="56" y="29"/>
                  </a:lnTo>
                  <a:close/>
                  <a:moveTo>
                    <a:pt x="41" y="54"/>
                  </a:moveTo>
                  <a:lnTo>
                    <a:pt x="54" y="33"/>
                  </a:lnTo>
                  <a:lnTo>
                    <a:pt x="58" y="35"/>
                  </a:lnTo>
                  <a:lnTo>
                    <a:pt x="45" y="56"/>
                  </a:lnTo>
                  <a:lnTo>
                    <a:pt x="41" y="54"/>
                  </a:lnTo>
                  <a:close/>
                  <a:moveTo>
                    <a:pt x="55" y="62"/>
                  </a:moveTo>
                  <a:lnTo>
                    <a:pt x="72" y="33"/>
                  </a:lnTo>
                  <a:lnTo>
                    <a:pt x="76" y="35"/>
                  </a:lnTo>
                  <a:lnTo>
                    <a:pt x="59" y="64"/>
                  </a:lnTo>
                  <a:lnTo>
                    <a:pt x="55" y="62"/>
                  </a:lnTo>
                  <a:close/>
                  <a:moveTo>
                    <a:pt x="84" y="45"/>
                  </a:moveTo>
                  <a:lnTo>
                    <a:pt x="86" y="41"/>
                  </a:lnTo>
                  <a:lnTo>
                    <a:pt x="90" y="43"/>
                  </a:lnTo>
                  <a:lnTo>
                    <a:pt x="87" y="47"/>
                  </a:lnTo>
                  <a:lnTo>
                    <a:pt x="84" y="45"/>
                  </a:lnTo>
                  <a:close/>
                  <a:moveTo>
                    <a:pt x="59" y="76"/>
                  </a:moveTo>
                  <a:lnTo>
                    <a:pt x="62" y="73"/>
                  </a:lnTo>
                  <a:cubicBezTo>
                    <a:pt x="62" y="74"/>
                    <a:pt x="63" y="74"/>
                    <a:pt x="63" y="75"/>
                  </a:cubicBezTo>
                  <a:cubicBezTo>
                    <a:pt x="64" y="75"/>
                    <a:pt x="65" y="75"/>
                    <a:pt x="65" y="75"/>
                  </a:cubicBezTo>
                  <a:cubicBezTo>
                    <a:pt x="66" y="75"/>
                    <a:pt x="67" y="74"/>
                    <a:pt x="68" y="72"/>
                  </a:cubicBezTo>
                  <a:lnTo>
                    <a:pt x="81" y="49"/>
                  </a:lnTo>
                  <a:lnTo>
                    <a:pt x="85" y="51"/>
                  </a:lnTo>
                  <a:lnTo>
                    <a:pt x="72" y="74"/>
                  </a:lnTo>
                  <a:cubicBezTo>
                    <a:pt x="70" y="76"/>
                    <a:pt x="69" y="78"/>
                    <a:pt x="67" y="79"/>
                  </a:cubicBezTo>
                  <a:cubicBezTo>
                    <a:pt x="66" y="80"/>
                    <a:pt x="64" y="79"/>
                    <a:pt x="62" y="78"/>
                  </a:cubicBezTo>
                  <a:cubicBezTo>
                    <a:pt x="61" y="78"/>
                    <a:pt x="60" y="77"/>
                    <a:pt x="59" y="76"/>
                  </a:cubicBezTo>
                  <a:close/>
                  <a:moveTo>
                    <a:pt x="110" y="68"/>
                  </a:moveTo>
                  <a:lnTo>
                    <a:pt x="114" y="67"/>
                  </a:lnTo>
                  <a:lnTo>
                    <a:pt x="115" y="69"/>
                  </a:lnTo>
                  <a:lnTo>
                    <a:pt x="111" y="71"/>
                  </a:lnTo>
                  <a:cubicBezTo>
                    <a:pt x="111" y="72"/>
                    <a:pt x="111" y="74"/>
                    <a:pt x="111" y="75"/>
                  </a:cubicBezTo>
                  <a:cubicBezTo>
                    <a:pt x="111" y="76"/>
                    <a:pt x="110" y="78"/>
                    <a:pt x="109" y="80"/>
                  </a:cubicBezTo>
                  <a:cubicBezTo>
                    <a:pt x="106" y="84"/>
                    <a:pt x="104" y="86"/>
                    <a:pt x="100" y="87"/>
                  </a:cubicBezTo>
                  <a:cubicBezTo>
                    <a:pt x="97" y="87"/>
                    <a:pt x="95" y="87"/>
                    <a:pt x="92" y="85"/>
                  </a:cubicBezTo>
                  <a:cubicBezTo>
                    <a:pt x="90" y="84"/>
                    <a:pt x="88" y="82"/>
                    <a:pt x="87" y="80"/>
                  </a:cubicBezTo>
                  <a:lnTo>
                    <a:pt x="84" y="82"/>
                  </a:lnTo>
                  <a:lnTo>
                    <a:pt x="83" y="79"/>
                  </a:lnTo>
                  <a:lnTo>
                    <a:pt x="87" y="77"/>
                  </a:lnTo>
                  <a:cubicBezTo>
                    <a:pt x="86" y="76"/>
                    <a:pt x="86" y="75"/>
                    <a:pt x="86" y="74"/>
                  </a:cubicBezTo>
                  <a:cubicBezTo>
                    <a:pt x="87" y="72"/>
                    <a:pt x="88" y="70"/>
                    <a:pt x="89" y="68"/>
                  </a:cubicBezTo>
                  <a:cubicBezTo>
                    <a:pt x="91" y="64"/>
                    <a:pt x="94" y="62"/>
                    <a:pt x="97" y="61"/>
                  </a:cubicBezTo>
                  <a:cubicBezTo>
                    <a:pt x="100" y="61"/>
                    <a:pt x="103" y="61"/>
                    <a:pt x="105" y="63"/>
                  </a:cubicBezTo>
                  <a:cubicBezTo>
                    <a:pt x="106" y="63"/>
                    <a:pt x="107" y="64"/>
                    <a:pt x="108" y="65"/>
                  </a:cubicBezTo>
                  <a:cubicBezTo>
                    <a:pt x="109" y="66"/>
                    <a:pt x="110" y="67"/>
                    <a:pt x="110" y="68"/>
                  </a:cubicBezTo>
                  <a:close/>
                  <a:moveTo>
                    <a:pt x="107" y="69"/>
                  </a:moveTo>
                  <a:cubicBezTo>
                    <a:pt x="106" y="68"/>
                    <a:pt x="105" y="66"/>
                    <a:pt x="104" y="66"/>
                  </a:cubicBezTo>
                  <a:cubicBezTo>
                    <a:pt x="102" y="65"/>
                    <a:pt x="100" y="64"/>
                    <a:pt x="98" y="65"/>
                  </a:cubicBezTo>
                  <a:cubicBezTo>
                    <a:pt x="96" y="66"/>
                    <a:pt x="94" y="67"/>
                    <a:pt x="93" y="70"/>
                  </a:cubicBezTo>
                  <a:cubicBezTo>
                    <a:pt x="91" y="72"/>
                    <a:pt x="91" y="74"/>
                    <a:pt x="91" y="76"/>
                  </a:cubicBezTo>
                  <a:lnTo>
                    <a:pt x="107" y="69"/>
                  </a:lnTo>
                  <a:close/>
                  <a:moveTo>
                    <a:pt x="107" y="72"/>
                  </a:moveTo>
                  <a:lnTo>
                    <a:pt x="91" y="79"/>
                  </a:lnTo>
                  <a:cubicBezTo>
                    <a:pt x="92" y="80"/>
                    <a:pt x="93" y="81"/>
                    <a:pt x="94" y="82"/>
                  </a:cubicBezTo>
                  <a:cubicBezTo>
                    <a:pt x="96" y="83"/>
                    <a:pt x="98" y="83"/>
                    <a:pt x="100" y="83"/>
                  </a:cubicBezTo>
                  <a:cubicBezTo>
                    <a:pt x="102" y="82"/>
                    <a:pt x="104" y="80"/>
                    <a:pt x="105" y="78"/>
                  </a:cubicBezTo>
                  <a:cubicBezTo>
                    <a:pt x="106" y="77"/>
                    <a:pt x="106" y="76"/>
                    <a:pt x="107" y="75"/>
                  </a:cubicBezTo>
                  <a:cubicBezTo>
                    <a:pt x="107" y="74"/>
                    <a:pt x="107" y="73"/>
                    <a:pt x="107" y="72"/>
                  </a:cubicBezTo>
                  <a:close/>
                  <a:moveTo>
                    <a:pt x="110" y="95"/>
                  </a:moveTo>
                  <a:lnTo>
                    <a:pt x="123" y="74"/>
                  </a:lnTo>
                  <a:lnTo>
                    <a:pt x="126" y="75"/>
                  </a:lnTo>
                  <a:lnTo>
                    <a:pt x="124" y="79"/>
                  </a:lnTo>
                  <a:cubicBezTo>
                    <a:pt x="126" y="78"/>
                    <a:pt x="127" y="78"/>
                    <a:pt x="128" y="78"/>
                  </a:cubicBezTo>
                  <a:cubicBezTo>
                    <a:pt x="130" y="78"/>
                    <a:pt x="131" y="78"/>
                    <a:pt x="133" y="79"/>
                  </a:cubicBezTo>
                  <a:cubicBezTo>
                    <a:pt x="134" y="80"/>
                    <a:pt x="136" y="81"/>
                    <a:pt x="136" y="82"/>
                  </a:cubicBezTo>
                  <a:cubicBezTo>
                    <a:pt x="137" y="83"/>
                    <a:pt x="137" y="85"/>
                    <a:pt x="137" y="86"/>
                  </a:cubicBezTo>
                  <a:cubicBezTo>
                    <a:pt x="140" y="85"/>
                    <a:pt x="143" y="85"/>
                    <a:pt x="145" y="86"/>
                  </a:cubicBezTo>
                  <a:cubicBezTo>
                    <a:pt x="148" y="88"/>
                    <a:pt x="149" y="89"/>
                    <a:pt x="149" y="91"/>
                  </a:cubicBezTo>
                  <a:cubicBezTo>
                    <a:pt x="150" y="93"/>
                    <a:pt x="149" y="95"/>
                    <a:pt x="148" y="97"/>
                  </a:cubicBezTo>
                  <a:lnTo>
                    <a:pt x="139" y="112"/>
                  </a:lnTo>
                  <a:lnTo>
                    <a:pt x="136" y="110"/>
                  </a:lnTo>
                  <a:lnTo>
                    <a:pt x="144" y="97"/>
                  </a:lnTo>
                  <a:cubicBezTo>
                    <a:pt x="144" y="95"/>
                    <a:pt x="145" y="94"/>
                    <a:pt x="145" y="93"/>
                  </a:cubicBezTo>
                  <a:cubicBezTo>
                    <a:pt x="145" y="92"/>
                    <a:pt x="145" y="92"/>
                    <a:pt x="145" y="91"/>
                  </a:cubicBezTo>
                  <a:cubicBezTo>
                    <a:pt x="144" y="90"/>
                    <a:pt x="144" y="90"/>
                    <a:pt x="143" y="89"/>
                  </a:cubicBezTo>
                  <a:cubicBezTo>
                    <a:pt x="141" y="88"/>
                    <a:pt x="140" y="88"/>
                    <a:pt x="138" y="88"/>
                  </a:cubicBezTo>
                  <a:cubicBezTo>
                    <a:pt x="137" y="89"/>
                    <a:pt x="135" y="90"/>
                    <a:pt x="134" y="92"/>
                  </a:cubicBezTo>
                  <a:lnTo>
                    <a:pt x="126" y="105"/>
                  </a:lnTo>
                  <a:lnTo>
                    <a:pt x="123" y="103"/>
                  </a:lnTo>
                  <a:lnTo>
                    <a:pt x="131" y="89"/>
                  </a:lnTo>
                  <a:cubicBezTo>
                    <a:pt x="132" y="87"/>
                    <a:pt x="132" y="86"/>
                    <a:pt x="132" y="84"/>
                  </a:cubicBezTo>
                  <a:cubicBezTo>
                    <a:pt x="132" y="83"/>
                    <a:pt x="131" y="82"/>
                    <a:pt x="130" y="82"/>
                  </a:cubicBezTo>
                  <a:cubicBezTo>
                    <a:pt x="129" y="81"/>
                    <a:pt x="128" y="81"/>
                    <a:pt x="127" y="81"/>
                  </a:cubicBezTo>
                  <a:cubicBezTo>
                    <a:pt x="126" y="81"/>
                    <a:pt x="125" y="81"/>
                    <a:pt x="124" y="82"/>
                  </a:cubicBezTo>
                  <a:cubicBezTo>
                    <a:pt x="123" y="83"/>
                    <a:pt x="121" y="84"/>
                    <a:pt x="120" y="86"/>
                  </a:cubicBezTo>
                  <a:lnTo>
                    <a:pt x="114" y="97"/>
                  </a:lnTo>
                  <a:lnTo>
                    <a:pt x="110" y="95"/>
                  </a:lnTo>
                  <a:close/>
                  <a:moveTo>
                    <a:pt x="174" y="124"/>
                  </a:moveTo>
                  <a:cubicBezTo>
                    <a:pt x="172" y="126"/>
                    <a:pt x="170" y="127"/>
                    <a:pt x="167" y="127"/>
                  </a:cubicBezTo>
                  <a:cubicBezTo>
                    <a:pt x="165" y="127"/>
                    <a:pt x="163" y="127"/>
                    <a:pt x="160" y="125"/>
                  </a:cubicBezTo>
                  <a:cubicBezTo>
                    <a:pt x="158" y="124"/>
                    <a:pt x="157" y="123"/>
                    <a:pt x="156" y="122"/>
                  </a:cubicBezTo>
                  <a:cubicBezTo>
                    <a:pt x="155" y="120"/>
                    <a:pt x="155" y="119"/>
                    <a:pt x="155" y="117"/>
                  </a:cubicBezTo>
                  <a:cubicBezTo>
                    <a:pt x="152" y="117"/>
                    <a:pt x="150" y="117"/>
                    <a:pt x="149" y="117"/>
                  </a:cubicBezTo>
                  <a:cubicBezTo>
                    <a:pt x="147" y="117"/>
                    <a:pt x="145" y="116"/>
                    <a:pt x="143" y="115"/>
                  </a:cubicBezTo>
                  <a:cubicBezTo>
                    <a:pt x="141" y="114"/>
                    <a:pt x="140" y="112"/>
                    <a:pt x="139" y="110"/>
                  </a:cubicBezTo>
                  <a:cubicBezTo>
                    <a:pt x="138" y="108"/>
                    <a:pt x="139" y="107"/>
                    <a:pt x="140" y="105"/>
                  </a:cubicBezTo>
                  <a:cubicBezTo>
                    <a:pt x="140" y="104"/>
                    <a:pt x="141" y="103"/>
                    <a:pt x="143" y="102"/>
                  </a:cubicBezTo>
                  <a:cubicBezTo>
                    <a:pt x="144" y="102"/>
                    <a:pt x="145" y="101"/>
                    <a:pt x="147" y="102"/>
                  </a:cubicBezTo>
                  <a:cubicBezTo>
                    <a:pt x="148" y="102"/>
                    <a:pt x="150" y="102"/>
                    <a:pt x="153" y="104"/>
                  </a:cubicBezTo>
                  <a:cubicBezTo>
                    <a:pt x="155" y="105"/>
                    <a:pt x="157" y="105"/>
                    <a:pt x="159" y="106"/>
                  </a:cubicBezTo>
                  <a:cubicBezTo>
                    <a:pt x="159" y="105"/>
                    <a:pt x="159" y="105"/>
                    <a:pt x="159" y="105"/>
                  </a:cubicBezTo>
                  <a:cubicBezTo>
                    <a:pt x="160" y="103"/>
                    <a:pt x="161" y="102"/>
                    <a:pt x="160" y="101"/>
                  </a:cubicBezTo>
                  <a:cubicBezTo>
                    <a:pt x="160" y="100"/>
                    <a:pt x="159" y="98"/>
                    <a:pt x="157" y="97"/>
                  </a:cubicBezTo>
                  <a:cubicBezTo>
                    <a:pt x="156" y="97"/>
                    <a:pt x="155" y="96"/>
                    <a:pt x="154" y="96"/>
                  </a:cubicBezTo>
                  <a:cubicBezTo>
                    <a:pt x="153" y="96"/>
                    <a:pt x="152" y="96"/>
                    <a:pt x="152" y="96"/>
                  </a:cubicBezTo>
                  <a:cubicBezTo>
                    <a:pt x="151" y="97"/>
                    <a:pt x="150" y="97"/>
                    <a:pt x="149" y="98"/>
                  </a:cubicBezTo>
                  <a:lnTo>
                    <a:pt x="146" y="96"/>
                  </a:lnTo>
                  <a:cubicBezTo>
                    <a:pt x="147" y="94"/>
                    <a:pt x="148" y="93"/>
                    <a:pt x="150" y="93"/>
                  </a:cubicBezTo>
                  <a:cubicBezTo>
                    <a:pt x="151" y="92"/>
                    <a:pt x="152" y="92"/>
                    <a:pt x="154" y="92"/>
                  </a:cubicBezTo>
                  <a:cubicBezTo>
                    <a:pt x="156" y="93"/>
                    <a:pt x="157" y="93"/>
                    <a:pt x="159" y="94"/>
                  </a:cubicBezTo>
                  <a:cubicBezTo>
                    <a:pt x="161" y="96"/>
                    <a:pt x="163" y="97"/>
                    <a:pt x="164" y="99"/>
                  </a:cubicBezTo>
                  <a:cubicBezTo>
                    <a:pt x="165" y="100"/>
                    <a:pt x="165" y="101"/>
                    <a:pt x="165" y="102"/>
                  </a:cubicBezTo>
                  <a:cubicBezTo>
                    <a:pt x="166" y="101"/>
                    <a:pt x="168" y="101"/>
                    <a:pt x="169" y="101"/>
                  </a:cubicBezTo>
                  <a:cubicBezTo>
                    <a:pt x="170" y="101"/>
                    <a:pt x="172" y="102"/>
                    <a:pt x="173" y="103"/>
                  </a:cubicBezTo>
                  <a:cubicBezTo>
                    <a:pt x="176" y="104"/>
                    <a:pt x="177" y="106"/>
                    <a:pt x="178" y="108"/>
                  </a:cubicBezTo>
                  <a:cubicBezTo>
                    <a:pt x="179" y="110"/>
                    <a:pt x="179" y="112"/>
                    <a:pt x="179" y="114"/>
                  </a:cubicBezTo>
                  <a:cubicBezTo>
                    <a:pt x="178" y="116"/>
                    <a:pt x="177" y="118"/>
                    <a:pt x="176" y="119"/>
                  </a:cubicBezTo>
                  <a:cubicBezTo>
                    <a:pt x="176" y="120"/>
                    <a:pt x="176" y="120"/>
                    <a:pt x="176" y="121"/>
                  </a:cubicBezTo>
                  <a:lnTo>
                    <a:pt x="160" y="111"/>
                  </a:lnTo>
                  <a:cubicBezTo>
                    <a:pt x="159" y="113"/>
                    <a:pt x="159" y="115"/>
                    <a:pt x="158" y="116"/>
                  </a:cubicBezTo>
                  <a:cubicBezTo>
                    <a:pt x="158" y="117"/>
                    <a:pt x="159" y="118"/>
                    <a:pt x="159" y="120"/>
                  </a:cubicBezTo>
                  <a:cubicBezTo>
                    <a:pt x="160" y="121"/>
                    <a:pt x="161" y="122"/>
                    <a:pt x="162" y="122"/>
                  </a:cubicBezTo>
                  <a:cubicBezTo>
                    <a:pt x="163" y="123"/>
                    <a:pt x="165" y="124"/>
                    <a:pt x="166" y="123"/>
                  </a:cubicBezTo>
                  <a:cubicBezTo>
                    <a:pt x="168" y="123"/>
                    <a:pt x="169" y="122"/>
                    <a:pt x="170" y="121"/>
                  </a:cubicBezTo>
                  <a:lnTo>
                    <a:pt x="174" y="124"/>
                  </a:lnTo>
                  <a:close/>
                  <a:moveTo>
                    <a:pt x="162" y="108"/>
                  </a:moveTo>
                  <a:lnTo>
                    <a:pt x="174" y="115"/>
                  </a:lnTo>
                  <a:cubicBezTo>
                    <a:pt x="175" y="113"/>
                    <a:pt x="175" y="111"/>
                    <a:pt x="175" y="110"/>
                  </a:cubicBezTo>
                  <a:cubicBezTo>
                    <a:pt x="174" y="108"/>
                    <a:pt x="173" y="107"/>
                    <a:pt x="172" y="106"/>
                  </a:cubicBezTo>
                  <a:cubicBezTo>
                    <a:pt x="170" y="105"/>
                    <a:pt x="168" y="105"/>
                    <a:pt x="166" y="105"/>
                  </a:cubicBezTo>
                  <a:cubicBezTo>
                    <a:pt x="165" y="105"/>
                    <a:pt x="163" y="107"/>
                    <a:pt x="162" y="108"/>
                  </a:cubicBezTo>
                  <a:close/>
                  <a:moveTo>
                    <a:pt x="157" y="108"/>
                  </a:moveTo>
                  <a:cubicBezTo>
                    <a:pt x="156" y="108"/>
                    <a:pt x="153" y="107"/>
                    <a:pt x="150" y="106"/>
                  </a:cubicBezTo>
                  <a:cubicBezTo>
                    <a:pt x="148" y="105"/>
                    <a:pt x="147" y="105"/>
                    <a:pt x="146" y="105"/>
                  </a:cubicBezTo>
                  <a:cubicBezTo>
                    <a:pt x="145" y="105"/>
                    <a:pt x="144" y="106"/>
                    <a:pt x="144" y="107"/>
                  </a:cubicBezTo>
                  <a:cubicBezTo>
                    <a:pt x="143" y="108"/>
                    <a:pt x="143" y="109"/>
                    <a:pt x="143" y="110"/>
                  </a:cubicBezTo>
                  <a:cubicBezTo>
                    <a:pt x="144" y="111"/>
                    <a:pt x="144" y="112"/>
                    <a:pt x="146" y="113"/>
                  </a:cubicBezTo>
                  <a:cubicBezTo>
                    <a:pt x="147" y="114"/>
                    <a:pt x="149" y="114"/>
                    <a:pt x="150" y="114"/>
                  </a:cubicBezTo>
                  <a:cubicBezTo>
                    <a:pt x="152" y="114"/>
                    <a:pt x="153" y="114"/>
                    <a:pt x="154" y="113"/>
                  </a:cubicBezTo>
                  <a:cubicBezTo>
                    <a:pt x="155" y="112"/>
                    <a:pt x="156" y="111"/>
                    <a:pt x="157" y="10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78" name="Freeform 98"/>
            <p:cNvSpPr>
              <a:spLocks noEditPoints="1"/>
            </p:cNvSpPr>
            <p:nvPr/>
          </p:nvSpPr>
          <p:spPr bwMode="auto">
            <a:xfrm>
              <a:off x="1930" y="1969"/>
              <a:ext cx="56" cy="44"/>
            </a:xfrm>
            <a:custGeom>
              <a:avLst/>
              <a:gdLst/>
              <a:ahLst/>
              <a:cxnLst>
                <a:cxn ang="0">
                  <a:pos x="5" y="14"/>
                </a:cxn>
                <a:cxn ang="0">
                  <a:pos x="8" y="21"/>
                </a:cxn>
                <a:cxn ang="0">
                  <a:pos x="15" y="21"/>
                </a:cxn>
                <a:cxn ang="0">
                  <a:pos x="12" y="15"/>
                </a:cxn>
                <a:cxn ang="0">
                  <a:pos x="7" y="6"/>
                </a:cxn>
                <a:cxn ang="0">
                  <a:pos x="10" y="1"/>
                </a:cxn>
                <a:cxn ang="0">
                  <a:pos x="16" y="0"/>
                </a:cxn>
                <a:cxn ang="0">
                  <a:pos x="23" y="5"/>
                </a:cxn>
                <a:cxn ang="0">
                  <a:pos x="24" y="13"/>
                </a:cxn>
                <a:cxn ang="0">
                  <a:pos x="20" y="8"/>
                </a:cxn>
                <a:cxn ang="0">
                  <a:pos x="13" y="3"/>
                </a:cxn>
                <a:cxn ang="0">
                  <a:pos x="11" y="6"/>
                </a:cxn>
                <a:cxn ang="0">
                  <a:pos x="14" y="11"/>
                </a:cxn>
                <a:cxn ang="0">
                  <a:pos x="20" y="19"/>
                </a:cxn>
                <a:cxn ang="0">
                  <a:pos x="16" y="26"/>
                </a:cxn>
                <a:cxn ang="0">
                  <a:pos x="6" y="24"/>
                </a:cxn>
                <a:cxn ang="0">
                  <a:pos x="1" y="12"/>
                </a:cxn>
                <a:cxn ang="0">
                  <a:pos x="33" y="30"/>
                </a:cxn>
                <a:cxn ang="0">
                  <a:pos x="36" y="38"/>
                </a:cxn>
                <a:cxn ang="0">
                  <a:pos x="43" y="37"/>
                </a:cxn>
                <a:cxn ang="0">
                  <a:pos x="40" y="31"/>
                </a:cxn>
                <a:cxn ang="0">
                  <a:pos x="34" y="23"/>
                </a:cxn>
                <a:cxn ang="0">
                  <a:pos x="37" y="17"/>
                </a:cxn>
                <a:cxn ang="0">
                  <a:pos x="43" y="17"/>
                </a:cxn>
                <a:cxn ang="0">
                  <a:pos x="51" y="21"/>
                </a:cxn>
                <a:cxn ang="0">
                  <a:pos x="52" y="29"/>
                </a:cxn>
                <a:cxn ang="0">
                  <a:pos x="48" y="24"/>
                </a:cxn>
                <a:cxn ang="0">
                  <a:pos x="41" y="20"/>
                </a:cxn>
                <a:cxn ang="0">
                  <a:pos x="38" y="23"/>
                </a:cxn>
                <a:cxn ang="0">
                  <a:pos x="42" y="27"/>
                </a:cxn>
                <a:cxn ang="0">
                  <a:pos x="48" y="35"/>
                </a:cxn>
                <a:cxn ang="0">
                  <a:pos x="44" y="42"/>
                </a:cxn>
                <a:cxn ang="0">
                  <a:pos x="34" y="41"/>
                </a:cxn>
                <a:cxn ang="0">
                  <a:pos x="29" y="28"/>
                </a:cxn>
                <a:cxn ang="0">
                  <a:pos x="72" y="22"/>
                </a:cxn>
                <a:cxn ang="0">
                  <a:pos x="73" y="29"/>
                </a:cxn>
                <a:cxn ang="0">
                  <a:pos x="54" y="52"/>
                </a:cxn>
                <a:cxn ang="0">
                  <a:pos x="70" y="33"/>
                </a:cxn>
                <a:cxn ang="0">
                  <a:pos x="54" y="52"/>
                </a:cxn>
                <a:cxn ang="0">
                  <a:pos x="69" y="64"/>
                </a:cxn>
                <a:cxn ang="0">
                  <a:pos x="72" y="70"/>
                </a:cxn>
                <a:cxn ang="0">
                  <a:pos x="80" y="70"/>
                </a:cxn>
                <a:cxn ang="0">
                  <a:pos x="76" y="65"/>
                </a:cxn>
                <a:cxn ang="0">
                  <a:pos x="73" y="48"/>
                </a:cxn>
                <a:cxn ang="0">
                  <a:pos x="83" y="41"/>
                </a:cxn>
                <a:cxn ang="0">
                  <a:pos x="93" y="50"/>
                </a:cxn>
                <a:cxn ang="0">
                  <a:pos x="98" y="49"/>
                </a:cxn>
                <a:cxn ang="0">
                  <a:pos x="82" y="74"/>
                </a:cxn>
                <a:cxn ang="0">
                  <a:pos x="71" y="73"/>
                </a:cxn>
                <a:cxn ang="0">
                  <a:pos x="66" y="62"/>
                </a:cxn>
                <a:cxn ang="0">
                  <a:pos x="75" y="58"/>
                </a:cxn>
                <a:cxn ang="0">
                  <a:pos x="83" y="63"/>
                </a:cxn>
                <a:cxn ang="0">
                  <a:pos x="90" y="51"/>
                </a:cxn>
                <a:cxn ang="0">
                  <a:pos x="82" y="46"/>
                </a:cxn>
              </a:cxnLst>
              <a:rect l="0" t="0" r="r" b="b"/>
              <a:pathLst>
                <a:path w="98" h="76">
                  <a:moveTo>
                    <a:pt x="1" y="12"/>
                  </a:moveTo>
                  <a:lnTo>
                    <a:pt x="5" y="14"/>
                  </a:lnTo>
                  <a:cubicBezTo>
                    <a:pt x="5" y="15"/>
                    <a:pt x="5" y="17"/>
                    <a:pt x="5" y="18"/>
                  </a:cubicBezTo>
                  <a:cubicBezTo>
                    <a:pt x="5" y="19"/>
                    <a:pt x="7" y="20"/>
                    <a:pt x="8" y="21"/>
                  </a:cubicBezTo>
                  <a:cubicBezTo>
                    <a:pt x="10" y="22"/>
                    <a:pt x="11" y="23"/>
                    <a:pt x="13" y="23"/>
                  </a:cubicBezTo>
                  <a:cubicBezTo>
                    <a:pt x="14" y="22"/>
                    <a:pt x="15" y="22"/>
                    <a:pt x="15" y="21"/>
                  </a:cubicBezTo>
                  <a:cubicBezTo>
                    <a:pt x="16" y="20"/>
                    <a:pt x="16" y="19"/>
                    <a:pt x="15" y="18"/>
                  </a:cubicBezTo>
                  <a:cubicBezTo>
                    <a:pt x="15" y="18"/>
                    <a:pt x="14" y="17"/>
                    <a:pt x="12" y="15"/>
                  </a:cubicBezTo>
                  <a:cubicBezTo>
                    <a:pt x="10" y="13"/>
                    <a:pt x="8" y="11"/>
                    <a:pt x="8" y="10"/>
                  </a:cubicBezTo>
                  <a:cubicBezTo>
                    <a:pt x="7" y="9"/>
                    <a:pt x="7" y="8"/>
                    <a:pt x="7" y="6"/>
                  </a:cubicBezTo>
                  <a:cubicBezTo>
                    <a:pt x="7" y="5"/>
                    <a:pt x="7" y="4"/>
                    <a:pt x="8" y="3"/>
                  </a:cubicBezTo>
                  <a:cubicBezTo>
                    <a:pt x="8" y="2"/>
                    <a:pt x="9" y="1"/>
                    <a:pt x="10" y="1"/>
                  </a:cubicBezTo>
                  <a:cubicBezTo>
                    <a:pt x="11" y="0"/>
                    <a:pt x="12" y="0"/>
                    <a:pt x="13" y="0"/>
                  </a:cubicBezTo>
                  <a:cubicBezTo>
                    <a:pt x="14" y="0"/>
                    <a:pt x="15" y="0"/>
                    <a:pt x="16" y="0"/>
                  </a:cubicBezTo>
                  <a:cubicBezTo>
                    <a:pt x="17" y="1"/>
                    <a:pt x="18" y="1"/>
                    <a:pt x="19" y="2"/>
                  </a:cubicBezTo>
                  <a:cubicBezTo>
                    <a:pt x="21" y="3"/>
                    <a:pt x="22" y="4"/>
                    <a:pt x="23" y="5"/>
                  </a:cubicBezTo>
                  <a:cubicBezTo>
                    <a:pt x="24" y="6"/>
                    <a:pt x="25" y="7"/>
                    <a:pt x="25" y="9"/>
                  </a:cubicBezTo>
                  <a:cubicBezTo>
                    <a:pt x="25" y="10"/>
                    <a:pt x="25" y="11"/>
                    <a:pt x="24" y="13"/>
                  </a:cubicBezTo>
                  <a:lnTo>
                    <a:pt x="20" y="11"/>
                  </a:lnTo>
                  <a:cubicBezTo>
                    <a:pt x="21" y="10"/>
                    <a:pt x="21" y="9"/>
                    <a:pt x="20" y="8"/>
                  </a:cubicBezTo>
                  <a:cubicBezTo>
                    <a:pt x="20" y="7"/>
                    <a:pt x="19" y="6"/>
                    <a:pt x="18" y="5"/>
                  </a:cubicBezTo>
                  <a:cubicBezTo>
                    <a:pt x="16" y="4"/>
                    <a:pt x="15" y="3"/>
                    <a:pt x="13" y="3"/>
                  </a:cubicBezTo>
                  <a:cubicBezTo>
                    <a:pt x="12" y="4"/>
                    <a:pt x="12" y="4"/>
                    <a:pt x="11" y="5"/>
                  </a:cubicBezTo>
                  <a:cubicBezTo>
                    <a:pt x="11" y="5"/>
                    <a:pt x="11" y="6"/>
                    <a:pt x="11" y="6"/>
                  </a:cubicBezTo>
                  <a:cubicBezTo>
                    <a:pt x="11" y="7"/>
                    <a:pt x="11" y="7"/>
                    <a:pt x="12" y="8"/>
                  </a:cubicBezTo>
                  <a:cubicBezTo>
                    <a:pt x="12" y="8"/>
                    <a:pt x="13" y="9"/>
                    <a:pt x="14" y="11"/>
                  </a:cubicBezTo>
                  <a:cubicBezTo>
                    <a:pt x="17" y="13"/>
                    <a:pt x="18" y="15"/>
                    <a:pt x="19" y="16"/>
                  </a:cubicBezTo>
                  <a:cubicBezTo>
                    <a:pt x="20" y="17"/>
                    <a:pt x="20" y="18"/>
                    <a:pt x="20" y="19"/>
                  </a:cubicBezTo>
                  <a:cubicBezTo>
                    <a:pt x="20" y="20"/>
                    <a:pt x="20" y="22"/>
                    <a:pt x="19" y="23"/>
                  </a:cubicBezTo>
                  <a:cubicBezTo>
                    <a:pt x="18" y="24"/>
                    <a:pt x="17" y="25"/>
                    <a:pt x="16" y="26"/>
                  </a:cubicBezTo>
                  <a:cubicBezTo>
                    <a:pt x="15" y="26"/>
                    <a:pt x="13" y="26"/>
                    <a:pt x="11" y="26"/>
                  </a:cubicBezTo>
                  <a:cubicBezTo>
                    <a:pt x="10" y="26"/>
                    <a:pt x="8" y="25"/>
                    <a:pt x="6" y="24"/>
                  </a:cubicBezTo>
                  <a:cubicBezTo>
                    <a:pt x="4" y="23"/>
                    <a:pt x="2" y="21"/>
                    <a:pt x="1" y="19"/>
                  </a:cubicBezTo>
                  <a:cubicBezTo>
                    <a:pt x="0" y="17"/>
                    <a:pt x="0" y="15"/>
                    <a:pt x="1" y="12"/>
                  </a:cubicBezTo>
                  <a:close/>
                  <a:moveTo>
                    <a:pt x="29" y="28"/>
                  </a:moveTo>
                  <a:lnTo>
                    <a:pt x="33" y="30"/>
                  </a:lnTo>
                  <a:cubicBezTo>
                    <a:pt x="32" y="32"/>
                    <a:pt x="32" y="33"/>
                    <a:pt x="33" y="34"/>
                  </a:cubicBezTo>
                  <a:cubicBezTo>
                    <a:pt x="33" y="36"/>
                    <a:pt x="34" y="37"/>
                    <a:pt x="36" y="38"/>
                  </a:cubicBezTo>
                  <a:cubicBezTo>
                    <a:pt x="37" y="39"/>
                    <a:pt x="39" y="39"/>
                    <a:pt x="40" y="39"/>
                  </a:cubicBezTo>
                  <a:cubicBezTo>
                    <a:pt x="41" y="39"/>
                    <a:pt x="42" y="38"/>
                    <a:pt x="43" y="37"/>
                  </a:cubicBezTo>
                  <a:cubicBezTo>
                    <a:pt x="43" y="36"/>
                    <a:pt x="43" y="36"/>
                    <a:pt x="43" y="35"/>
                  </a:cubicBezTo>
                  <a:cubicBezTo>
                    <a:pt x="42" y="34"/>
                    <a:pt x="41" y="33"/>
                    <a:pt x="40" y="31"/>
                  </a:cubicBezTo>
                  <a:cubicBezTo>
                    <a:pt x="38" y="29"/>
                    <a:pt x="36" y="27"/>
                    <a:pt x="35" y="26"/>
                  </a:cubicBezTo>
                  <a:cubicBezTo>
                    <a:pt x="35" y="25"/>
                    <a:pt x="34" y="24"/>
                    <a:pt x="34" y="23"/>
                  </a:cubicBezTo>
                  <a:cubicBezTo>
                    <a:pt x="34" y="22"/>
                    <a:pt x="34" y="20"/>
                    <a:pt x="35" y="19"/>
                  </a:cubicBezTo>
                  <a:cubicBezTo>
                    <a:pt x="36" y="18"/>
                    <a:pt x="36" y="18"/>
                    <a:pt x="37" y="17"/>
                  </a:cubicBezTo>
                  <a:cubicBezTo>
                    <a:pt x="38" y="17"/>
                    <a:pt x="39" y="16"/>
                    <a:pt x="40" y="16"/>
                  </a:cubicBezTo>
                  <a:cubicBezTo>
                    <a:pt x="41" y="16"/>
                    <a:pt x="42" y="16"/>
                    <a:pt x="43" y="17"/>
                  </a:cubicBezTo>
                  <a:cubicBezTo>
                    <a:pt x="44" y="17"/>
                    <a:pt x="45" y="17"/>
                    <a:pt x="47" y="18"/>
                  </a:cubicBezTo>
                  <a:cubicBezTo>
                    <a:pt x="48" y="19"/>
                    <a:pt x="50" y="20"/>
                    <a:pt x="51" y="21"/>
                  </a:cubicBezTo>
                  <a:cubicBezTo>
                    <a:pt x="52" y="23"/>
                    <a:pt x="52" y="24"/>
                    <a:pt x="52" y="25"/>
                  </a:cubicBezTo>
                  <a:cubicBezTo>
                    <a:pt x="52" y="26"/>
                    <a:pt x="52" y="27"/>
                    <a:pt x="52" y="29"/>
                  </a:cubicBezTo>
                  <a:lnTo>
                    <a:pt x="48" y="27"/>
                  </a:lnTo>
                  <a:cubicBezTo>
                    <a:pt x="48" y="26"/>
                    <a:pt x="48" y="25"/>
                    <a:pt x="48" y="24"/>
                  </a:cubicBezTo>
                  <a:cubicBezTo>
                    <a:pt x="47" y="23"/>
                    <a:pt x="46" y="22"/>
                    <a:pt x="45" y="21"/>
                  </a:cubicBezTo>
                  <a:cubicBezTo>
                    <a:pt x="43" y="20"/>
                    <a:pt x="42" y="20"/>
                    <a:pt x="41" y="20"/>
                  </a:cubicBezTo>
                  <a:cubicBezTo>
                    <a:pt x="40" y="20"/>
                    <a:pt x="39" y="20"/>
                    <a:pt x="39" y="21"/>
                  </a:cubicBezTo>
                  <a:cubicBezTo>
                    <a:pt x="39" y="22"/>
                    <a:pt x="38" y="22"/>
                    <a:pt x="38" y="23"/>
                  </a:cubicBezTo>
                  <a:cubicBezTo>
                    <a:pt x="39" y="23"/>
                    <a:pt x="39" y="24"/>
                    <a:pt x="39" y="24"/>
                  </a:cubicBezTo>
                  <a:cubicBezTo>
                    <a:pt x="40" y="25"/>
                    <a:pt x="40" y="26"/>
                    <a:pt x="42" y="27"/>
                  </a:cubicBezTo>
                  <a:cubicBezTo>
                    <a:pt x="44" y="29"/>
                    <a:pt x="46" y="31"/>
                    <a:pt x="46" y="32"/>
                  </a:cubicBezTo>
                  <a:cubicBezTo>
                    <a:pt x="47" y="33"/>
                    <a:pt x="48" y="34"/>
                    <a:pt x="48" y="35"/>
                  </a:cubicBezTo>
                  <a:cubicBezTo>
                    <a:pt x="48" y="37"/>
                    <a:pt x="47" y="38"/>
                    <a:pt x="47" y="39"/>
                  </a:cubicBezTo>
                  <a:cubicBezTo>
                    <a:pt x="46" y="40"/>
                    <a:pt x="45" y="41"/>
                    <a:pt x="44" y="42"/>
                  </a:cubicBezTo>
                  <a:cubicBezTo>
                    <a:pt x="42" y="42"/>
                    <a:pt x="41" y="43"/>
                    <a:pt x="39" y="43"/>
                  </a:cubicBezTo>
                  <a:cubicBezTo>
                    <a:pt x="37" y="42"/>
                    <a:pt x="36" y="42"/>
                    <a:pt x="34" y="41"/>
                  </a:cubicBezTo>
                  <a:cubicBezTo>
                    <a:pt x="31" y="39"/>
                    <a:pt x="29" y="37"/>
                    <a:pt x="29" y="35"/>
                  </a:cubicBezTo>
                  <a:cubicBezTo>
                    <a:pt x="28" y="33"/>
                    <a:pt x="28" y="31"/>
                    <a:pt x="29" y="28"/>
                  </a:cubicBezTo>
                  <a:close/>
                  <a:moveTo>
                    <a:pt x="69" y="27"/>
                  </a:moveTo>
                  <a:lnTo>
                    <a:pt x="72" y="22"/>
                  </a:lnTo>
                  <a:lnTo>
                    <a:pt x="75" y="25"/>
                  </a:lnTo>
                  <a:lnTo>
                    <a:pt x="73" y="29"/>
                  </a:lnTo>
                  <a:lnTo>
                    <a:pt x="69" y="27"/>
                  </a:lnTo>
                  <a:close/>
                  <a:moveTo>
                    <a:pt x="54" y="52"/>
                  </a:moveTo>
                  <a:lnTo>
                    <a:pt x="67" y="31"/>
                  </a:lnTo>
                  <a:lnTo>
                    <a:pt x="70" y="33"/>
                  </a:lnTo>
                  <a:lnTo>
                    <a:pt x="58" y="54"/>
                  </a:lnTo>
                  <a:lnTo>
                    <a:pt x="54" y="52"/>
                  </a:lnTo>
                  <a:close/>
                  <a:moveTo>
                    <a:pt x="66" y="62"/>
                  </a:moveTo>
                  <a:lnTo>
                    <a:pt x="69" y="64"/>
                  </a:lnTo>
                  <a:cubicBezTo>
                    <a:pt x="69" y="65"/>
                    <a:pt x="69" y="66"/>
                    <a:pt x="69" y="67"/>
                  </a:cubicBezTo>
                  <a:cubicBezTo>
                    <a:pt x="70" y="68"/>
                    <a:pt x="71" y="70"/>
                    <a:pt x="72" y="70"/>
                  </a:cubicBezTo>
                  <a:cubicBezTo>
                    <a:pt x="74" y="71"/>
                    <a:pt x="75" y="72"/>
                    <a:pt x="77" y="72"/>
                  </a:cubicBezTo>
                  <a:cubicBezTo>
                    <a:pt x="78" y="72"/>
                    <a:pt x="79" y="71"/>
                    <a:pt x="80" y="70"/>
                  </a:cubicBezTo>
                  <a:cubicBezTo>
                    <a:pt x="81" y="69"/>
                    <a:pt x="82" y="68"/>
                    <a:pt x="83" y="66"/>
                  </a:cubicBezTo>
                  <a:cubicBezTo>
                    <a:pt x="81" y="66"/>
                    <a:pt x="78" y="66"/>
                    <a:pt x="76" y="65"/>
                  </a:cubicBezTo>
                  <a:cubicBezTo>
                    <a:pt x="73" y="63"/>
                    <a:pt x="71" y="61"/>
                    <a:pt x="71" y="58"/>
                  </a:cubicBezTo>
                  <a:cubicBezTo>
                    <a:pt x="70" y="54"/>
                    <a:pt x="71" y="51"/>
                    <a:pt x="73" y="48"/>
                  </a:cubicBezTo>
                  <a:cubicBezTo>
                    <a:pt x="74" y="46"/>
                    <a:pt x="76" y="45"/>
                    <a:pt x="77" y="43"/>
                  </a:cubicBezTo>
                  <a:cubicBezTo>
                    <a:pt x="79" y="42"/>
                    <a:pt x="81" y="41"/>
                    <a:pt x="83" y="41"/>
                  </a:cubicBezTo>
                  <a:cubicBezTo>
                    <a:pt x="85" y="41"/>
                    <a:pt x="87" y="42"/>
                    <a:pt x="89" y="43"/>
                  </a:cubicBezTo>
                  <a:cubicBezTo>
                    <a:pt x="91" y="44"/>
                    <a:pt x="93" y="47"/>
                    <a:pt x="93" y="50"/>
                  </a:cubicBezTo>
                  <a:lnTo>
                    <a:pt x="95" y="47"/>
                  </a:lnTo>
                  <a:lnTo>
                    <a:pt x="98" y="49"/>
                  </a:lnTo>
                  <a:lnTo>
                    <a:pt x="87" y="68"/>
                  </a:lnTo>
                  <a:cubicBezTo>
                    <a:pt x="85" y="71"/>
                    <a:pt x="83" y="73"/>
                    <a:pt x="82" y="74"/>
                  </a:cubicBezTo>
                  <a:cubicBezTo>
                    <a:pt x="80" y="75"/>
                    <a:pt x="79" y="76"/>
                    <a:pt x="77" y="75"/>
                  </a:cubicBezTo>
                  <a:cubicBezTo>
                    <a:pt x="75" y="75"/>
                    <a:pt x="73" y="75"/>
                    <a:pt x="71" y="73"/>
                  </a:cubicBezTo>
                  <a:cubicBezTo>
                    <a:pt x="68" y="72"/>
                    <a:pt x="66" y="70"/>
                    <a:pt x="65" y="68"/>
                  </a:cubicBezTo>
                  <a:cubicBezTo>
                    <a:pt x="64" y="66"/>
                    <a:pt x="65" y="64"/>
                    <a:pt x="66" y="62"/>
                  </a:cubicBezTo>
                  <a:close/>
                  <a:moveTo>
                    <a:pt x="77" y="50"/>
                  </a:moveTo>
                  <a:cubicBezTo>
                    <a:pt x="75" y="53"/>
                    <a:pt x="74" y="56"/>
                    <a:pt x="75" y="58"/>
                  </a:cubicBezTo>
                  <a:cubicBezTo>
                    <a:pt x="75" y="60"/>
                    <a:pt x="76" y="61"/>
                    <a:pt x="78" y="62"/>
                  </a:cubicBezTo>
                  <a:cubicBezTo>
                    <a:pt x="80" y="63"/>
                    <a:pt x="81" y="63"/>
                    <a:pt x="83" y="63"/>
                  </a:cubicBezTo>
                  <a:cubicBezTo>
                    <a:pt x="85" y="62"/>
                    <a:pt x="87" y="60"/>
                    <a:pt x="88" y="58"/>
                  </a:cubicBezTo>
                  <a:cubicBezTo>
                    <a:pt x="90" y="55"/>
                    <a:pt x="91" y="53"/>
                    <a:pt x="90" y="51"/>
                  </a:cubicBezTo>
                  <a:cubicBezTo>
                    <a:pt x="90" y="49"/>
                    <a:pt x="89" y="47"/>
                    <a:pt x="87" y="46"/>
                  </a:cubicBezTo>
                  <a:cubicBezTo>
                    <a:pt x="86" y="45"/>
                    <a:pt x="84" y="45"/>
                    <a:pt x="82" y="46"/>
                  </a:cubicBezTo>
                  <a:cubicBezTo>
                    <a:pt x="80" y="46"/>
                    <a:pt x="78" y="48"/>
                    <a:pt x="77" y="5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79" name="Freeform 99"/>
            <p:cNvSpPr>
              <a:spLocks noEditPoints="1"/>
            </p:cNvSpPr>
            <p:nvPr/>
          </p:nvSpPr>
          <p:spPr bwMode="auto">
            <a:xfrm>
              <a:off x="1900" y="1983"/>
              <a:ext cx="106" cy="69"/>
            </a:xfrm>
            <a:custGeom>
              <a:avLst/>
              <a:gdLst/>
              <a:ahLst/>
              <a:cxnLst>
                <a:cxn ang="0">
                  <a:pos x="5" y="18"/>
                </a:cxn>
                <a:cxn ang="0">
                  <a:pos x="15" y="21"/>
                </a:cxn>
                <a:cxn ang="0">
                  <a:pos x="8" y="10"/>
                </a:cxn>
                <a:cxn ang="0">
                  <a:pos x="10" y="1"/>
                </a:cxn>
                <a:cxn ang="0">
                  <a:pos x="19" y="2"/>
                </a:cxn>
                <a:cxn ang="0">
                  <a:pos x="24" y="13"/>
                </a:cxn>
                <a:cxn ang="0">
                  <a:pos x="18" y="5"/>
                </a:cxn>
                <a:cxn ang="0">
                  <a:pos x="11" y="6"/>
                </a:cxn>
                <a:cxn ang="0">
                  <a:pos x="19" y="16"/>
                </a:cxn>
                <a:cxn ang="0">
                  <a:pos x="16" y="26"/>
                </a:cxn>
                <a:cxn ang="0">
                  <a:pos x="1" y="19"/>
                </a:cxn>
                <a:cxn ang="0">
                  <a:pos x="37" y="41"/>
                </a:cxn>
                <a:cxn ang="0">
                  <a:pos x="29" y="29"/>
                </a:cxn>
                <a:cxn ang="0">
                  <a:pos x="38" y="26"/>
                </a:cxn>
                <a:cxn ang="0">
                  <a:pos x="49" y="29"/>
                </a:cxn>
                <a:cxn ang="0">
                  <a:pos x="42" y="20"/>
                </a:cxn>
                <a:cxn ang="0">
                  <a:pos x="39" y="17"/>
                </a:cxn>
                <a:cxn ang="0">
                  <a:pos x="53" y="22"/>
                </a:cxn>
                <a:cxn ang="0">
                  <a:pos x="52" y="32"/>
                </a:cxn>
                <a:cxn ang="0">
                  <a:pos x="45" y="47"/>
                </a:cxn>
                <a:cxn ang="0">
                  <a:pos x="47" y="33"/>
                </a:cxn>
                <a:cxn ang="0">
                  <a:pos x="34" y="30"/>
                </a:cxn>
                <a:cxn ang="0">
                  <a:pos x="35" y="37"/>
                </a:cxn>
                <a:cxn ang="0">
                  <a:pos x="46" y="34"/>
                </a:cxn>
                <a:cxn ang="0">
                  <a:pos x="67" y="31"/>
                </a:cxn>
                <a:cxn ang="0">
                  <a:pos x="72" y="35"/>
                </a:cxn>
                <a:cxn ang="0">
                  <a:pos x="81" y="43"/>
                </a:cxn>
                <a:cxn ang="0">
                  <a:pos x="92" y="54"/>
                </a:cxn>
                <a:cxn ang="0">
                  <a:pos x="88" y="54"/>
                </a:cxn>
                <a:cxn ang="0">
                  <a:pos x="87" y="46"/>
                </a:cxn>
                <a:cxn ang="0">
                  <a:pos x="70" y="62"/>
                </a:cxn>
                <a:cxn ang="0">
                  <a:pos x="76" y="41"/>
                </a:cxn>
                <a:cxn ang="0">
                  <a:pos x="68" y="39"/>
                </a:cxn>
                <a:cxn ang="0">
                  <a:pos x="54" y="52"/>
                </a:cxn>
                <a:cxn ang="0">
                  <a:pos x="111" y="57"/>
                </a:cxn>
                <a:cxn ang="0">
                  <a:pos x="118" y="60"/>
                </a:cxn>
                <a:cxn ang="0">
                  <a:pos x="131" y="68"/>
                </a:cxn>
                <a:cxn ang="0">
                  <a:pos x="124" y="94"/>
                </a:cxn>
                <a:cxn ang="0">
                  <a:pos x="130" y="75"/>
                </a:cxn>
                <a:cxn ang="0">
                  <a:pos x="123" y="70"/>
                </a:cxn>
                <a:cxn ang="0">
                  <a:pos x="108" y="84"/>
                </a:cxn>
                <a:cxn ang="0">
                  <a:pos x="115" y="63"/>
                </a:cxn>
                <a:cxn ang="0">
                  <a:pos x="106" y="67"/>
                </a:cxn>
                <a:cxn ang="0">
                  <a:pos x="142" y="95"/>
                </a:cxn>
                <a:cxn ang="0">
                  <a:pos x="132" y="99"/>
                </a:cxn>
                <a:cxn ang="0">
                  <a:pos x="136" y="75"/>
                </a:cxn>
                <a:cxn ang="0">
                  <a:pos x="148" y="93"/>
                </a:cxn>
                <a:cxn ang="0">
                  <a:pos x="130" y="91"/>
                </a:cxn>
                <a:cxn ang="0">
                  <a:pos x="142" y="95"/>
                </a:cxn>
                <a:cxn ang="0">
                  <a:pos x="146" y="84"/>
                </a:cxn>
                <a:cxn ang="0">
                  <a:pos x="133" y="82"/>
                </a:cxn>
                <a:cxn ang="0">
                  <a:pos x="153" y="81"/>
                </a:cxn>
                <a:cxn ang="0">
                  <a:pos x="163" y="88"/>
                </a:cxn>
                <a:cxn ang="0">
                  <a:pos x="162" y="98"/>
                </a:cxn>
                <a:cxn ang="0">
                  <a:pos x="158" y="96"/>
                </a:cxn>
                <a:cxn ang="0">
                  <a:pos x="157" y="88"/>
                </a:cxn>
                <a:cxn ang="0">
                  <a:pos x="140" y="103"/>
                </a:cxn>
                <a:cxn ang="0">
                  <a:pos x="168" y="79"/>
                </a:cxn>
                <a:cxn ang="0">
                  <a:pos x="150" y="109"/>
                </a:cxn>
                <a:cxn ang="0">
                  <a:pos x="185" y="90"/>
                </a:cxn>
                <a:cxn ang="0">
                  <a:pos x="164" y="117"/>
                </a:cxn>
                <a:cxn ang="0">
                  <a:pos x="168" y="119"/>
                </a:cxn>
              </a:cxnLst>
              <a:rect l="0" t="0" r="r" b="b"/>
              <a:pathLst>
                <a:path w="185" h="119">
                  <a:moveTo>
                    <a:pt x="1" y="12"/>
                  </a:moveTo>
                  <a:lnTo>
                    <a:pt x="5" y="14"/>
                  </a:lnTo>
                  <a:cubicBezTo>
                    <a:pt x="5" y="15"/>
                    <a:pt x="5" y="17"/>
                    <a:pt x="5" y="18"/>
                  </a:cubicBezTo>
                  <a:cubicBezTo>
                    <a:pt x="6" y="19"/>
                    <a:pt x="7" y="20"/>
                    <a:pt x="8" y="21"/>
                  </a:cubicBezTo>
                  <a:cubicBezTo>
                    <a:pt x="10" y="22"/>
                    <a:pt x="11" y="23"/>
                    <a:pt x="13" y="23"/>
                  </a:cubicBezTo>
                  <a:cubicBezTo>
                    <a:pt x="14" y="22"/>
                    <a:pt x="15" y="22"/>
                    <a:pt x="15" y="21"/>
                  </a:cubicBezTo>
                  <a:cubicBezTo>
                    <a:pt x="16" y="20"/>
                    <a:pt x="16" y="19"/>
                    <a:pt x="15" y="18"/>
                  </a:cubicBezTo>
                  <a:cubicBezTo>
                    <a:pt x="15" y="18"/>
                    <a:pt x="14" y="17"/>
                    <a:pt x="12" y="15"/>
                  </a:cubicBezTo>
                  <a:cubicBezTo>
                    <a:pt x="10" y="13"/>
                    <a:pt x="8" y="11"/>
                    <a:pt x="8" y="10"/>
                  </a:cubicBezTo>
                  <a:cubicBezTo>
                    <a:pt x="7" y="9"/>
                    <a:pt x="7" y="8"/>
                    <a:pt x="7" y="6"/>
                  </a:cubicBezTo>
                  <a:cubicBezTo>
                    <a:pt x="7" y="5"/>
                    <a:pt x="7" y="4"/>
                    <a:pt x="8" y="3"/>
                  </a:cubicBezTo>
                  <a:cubicBezTo>
                    <a:pt x="8" y="2"/>
                    <a:pt x="9" y="1"/>
                    <a:pt x="10" y="1"/>
                  </a:cubicBezTo>
                  <a:cubicBezTo>
                    <a:pt x="11" y="0"/>
                    <a:pt x="12" y="0"/>
                    <a:pt x="13" y="0"/>
                  </a:cubicBezTo>
                  <a:cubicBezTo>
                    <a:pt x="14" y="0"/>
                    <a:pt x="15" y="0"/>
                    <a:pt x="16" y="0"/>
                  </a:cubicBezTo>
                  <a:cubicBezTo>
                    <a:pt x="17" y="0"/>
                    <a:pt x="18" y="1"/>
                    <a:pt x="19" y="2"/>
                  </a:cubicBezTo>
                  <a:cubicBezTo>
                    <a:pt x="21" y="3"/>
                    <a:pt x="22" y="4"/>
                    <a:pt x="23" y="5"/>
                  </a:cubicBezTo>
                  <a:cubicBezTo>
                    <a:pt x="24" y="6"/>
                    <a:pt x="25" y="7"/>
                    <a:pt x="25" y="9"/>
                  </a:cubicBezTo>
                  <a:cubicBezTo>
                    <a:pt x="25" y="10"/>
                    <a:pt x="25" y="11"/>
                    <a:pt x="24" y="13"/>
                  </a:cubicBezTo>
                  <a:lnTo>
                    <a:pt x="20" y="11"/>
                  </a:lnTo>
                  <a:cubicBezTo>
                    <a:pt x="21" y="10"/>
                    <a:pt x="21" y="9"/>
                    <a:pt x="20" y="8"/>
                  </a:cubicBezTo>
                  <a:cubicBezTo>
                    <a:pt x="20" y="7"/>
                    <a:pt x="19" y="6"/>
                    <a:pt x="18" y="5"/>
                  </a:cubicBezTo>
                  <a:cubicBezTo>
                    <a:pt x="16" y="4"/>
                    <a:pt x="15" y="3"/>
                    <a:pt x="13" y="3"/>
                  </a:cubicBezTo>
                  <a:cubicBezTo>
                    <a:pt x="12" y="4"/>
                    <a:pt x="12" y="4"/>
                    <a:pt x="11" y="5"/>
                  </a:cubicBezTo>
                  <a:cubicBezTo>
                    <a:pt x="11" y="5"/>
                    <a:pt x="11" y="6"/>
                    <a:pt x="11" y="6"/>
                  </a:cubicBezTo>
                  <a:cubicBezTo>
                    <a:pt x="11" y="7"/>
                    <a:pt x="11" y="7"/>
                    <a:pt x="12" y="8"/>
                  </a:cubicBezTo>
                  <a:cubicBezTo>
                    <a:pt x="12" y="8"/>
                    <a:pt x="13" y="9"/>
                    <a:pt x="14" y="11"/>
                  </a:cubicBezTo>
                  <a:cubicBezTo>
                    <a:pt x="17" y="13"/>
                    <a:pt x="18" y="15"/>
                    <a:pt x="19" y="16"/>
                  </a:cubicBezTo>
                  <a:cubicBezTo>
                    <a:pt x="20" y="17"/>
                    <a:pt x="20" y="18"/>
                    <a:pt x="20" y="19"/>
                  </a:cubicBezTo>
                  <a:cubicBezTo>
                    <a:pt x="20" y="20"/>
                    <a:pt x="20" y="22"/>
                    <a:pt x="19" y="23"/>
                  </a:cubicBezTo>
                  <a:cubicBezTo>
                    <a:pt x="18" y="24"/>
                    <a:pt x="17" y="25"/>
                    <a:pt x="16" y="26"/>
                  </a:cubicBezTo>
                  <a:cubicBezTo>
                    <a:pt x="15" y="26"/>
                    <a:pt x="13" y="26"/>
                    <a:pt x="12" y="26"/>
                  </a:cubicBezTo>
                  <a:cubicBezTo>
                    <a:pt x="10" y="26"/>
                    <a:pt x="8" y="25"/>
                    <a:pt x="6" y="24"/>
                  </a:cubicBezTo>
                  <a:cubicBezTo>
                    <a:pt x="4" y="23"/>
                    <a:pt x="2" y="21"/>
                    <a:pt x="1" y="19"/>
                  </a:cubicBezTo>
                  <a:cubicBezTo>
                    <a:pt x="0" y="17"/>
                    <a:pt x="0" y="15"/>
                    <a:pt x="1" y="12"/>
                  </a:cubicBezTo>
                  <a:close/>
                  <a:moveTo>
                    <a:pt x="42" y="41"/>
                  </a:moveTo>
                  <a:cubicBezTo>
                    <a:pt x="40" y="42"/>
                    <a:pt x="38" y="42"/>
                    <a:pt x="37" y="41"/>
                  </a:cubicBezTo>
                  <a:cubicBezTo>
                    <a:pt x="35" y="41"/>
                    <a:pt x="34" y="41"/>
                    <a:pt x="32" y="40"/>
                  </a:cubicBezTo>
                  <a:cubicBezTo>
                    <a:pt x="30" y="38"/>
                    <a:pt x="29" y="37"/>
                    <a:pt x="28" y="35"/>
                  </a:cubicBezTo>
                  <a:cubicBezTo>
                    <a:pt x="27" y="33"/>
                    <a:pt x="28" y="31"/>
                    <a:pt x="29" y="29"/>
                  </a:cubicBezTo>
                  <a:cubicBezTo>
                    <a:pt x="29" y="28"/>
                    <a:pt x="30" y="27"/>
                    <a:pt x="31" y="27"/>
                  </a:cubicBezTo>
                  <a:cubicBezTo>
                    <a:pt x="32" y="26"/>
                    <a:pt x="33" y="26"/>
                    <a:pt x="34" y="26"/>
                  </a:cubicBezTo>
                  <a:cubicBezTo>
                    <a:pt x="35" y="26"/>
                    <a:pt x="36" y="26"/>
                    <a:pt x="38" y="26"/>
                  </a:cubicBezTo>
                  <a:cubicBezTo>
                    <a:pt x="38" y="26"/>
                    <a:pt x="40" y="27"/>
                    <a:pt x="41" y="28"/>
                  </a:cubicBezTo>
                  <a:cubicBezTo>
                    <a:pt x="44" y="29"/>
                    <a:pt x="47" y="30"/>
                    <a:pt x="48" y="30"/>
                  </a:cubicBezTo>
                  <a:cubicBezTo>
                    <a:pt x="49" y="30"/>
                    <a:pt x="49" y="29"/>
                    <a:pt x="49" y="29"/>
                  </a:cubicBezTo>
                  <a:cubicBezTo>
                    <a:pt x="50" y="28"/>
                    <a:pt x="50" y="27"/>
                    <a:pt x="50" y="26"/>
                  </a:cubicBezTo>
                  <a:cubicBezTo>
                    <a:pt x="49" y="24"/>
                    <a:pt x="48" y="23"/>
                    <a:pt x="46" y="22"/>
                  </a:cubicBezTo>
                  <a:cubicBezTo>
                    <a:pt x="45" y="21"/>
                    <a:pt x="43" y="20"/>
                    <a:pt x="42" y="20"/>
                  </a:cubicBezTo>
                  <a:cubicBezTo>
                    <a:pt x="41" y="21"/>
                    <a:pt x="40" y="21"/>
                    <a:pt x="38" y="23"/>
                  </a:cubicBezTo>
                  <a:lnTo>
                    <a:pt x="35" y="20"/>
                  </a:lnTo>
                  <a:cubicBezTo>
                    <a:pt x="36" y="19"/>
                    <a:pt x="38" y="18"/>
                    <a:pt x="39" y="17"/>
                  </a:cubicBezTo>
                  <a:cubicBezTo>
                    <a:pt x="40" y="17"/>
                    <a:pt x="42" y="17"/>
                    <a:pt x="43" y="17"/>
                  </a:cubicBezTo>
                  <a:cubicBezTo>
                    <a:pt x="45" y="17"/>
                    <a:pt x="47" y="18"/>
                    <a:pt x="49" y="19"/>
                  </a:cubicBezTo>
                  <a:cubicBezTo>
                    <a:pt x="50" y="20"/>
                    <a:pt x="52" y="21"/>
                    <a:pt x="53" y="22"/>
                  </a:cubicBezTo>
                  <a:cubicBezTo>
                    <a:pt x="54" y="24"/>
                    <a:pt x="54" y="25"/>
                    <a:pt x="54" y="26"/>
                  </a:cubicBezTo>
                  <a:cubicBezTo>
                    <a:pt x="54" y="27"/>
                    <a:pt x="54" y="28"/>
                    <a:pt x="54" y="29"/>
                  </a:cubicBezTo>
                  <a:cubicBezTo>
                    <a:pt x="54" y="29"/>
                    <a:pt x="53" y="31"/>
                    <a:pt x="52" y="32"/>
                  </a:cubicBezTo>
                  <a:lnTo>
                    <a:pt x="49" y="37"/>
                  </a:lnTo>
                  <a:cubicBezTo>
                    <a:pt x="47" y="40"/>
                    <a:pt x="46" y="43"/>
                    <a:pt x="46" y="44"/>
                  </a:cubicBezTo>
                  <a:cubicBezTo>
                    <a:pt x="45" y="44"/>
                    <a:pt x="45" y="46"/>
                    <a:pt x="45" y="47"/>
                  </a:cubicBezTo>
                  <a:lnTo>
                    <a:pt x="41" y="44"/>
                  </a:lnTo>
                  <a:cubicBezTo>
                    <a:pt x="41" y="43"/>
                    <a:pt x="42" y="42"/>
                    <a:pt x="42" y="41"/>
                  </a:cubicBezTo>
                  <a:close/>
                  <a:moveTo>
                    <a:pt x="47" y="33"/>
                  </a:moveTo>
                  <a:cubicBezTo>
                    <a:pt x="45" y="33"/>
                    <a:pt x="43" y="32"/>
                    <a:pt x="40" y="31"/>
                  </a:cubicBezTo>
                  <a:cubicBezTo>
                    <a:pt x="38" y="30"/>
                    <a:pt x="37" y="30"/>
                    <a:pt x="36" y="30"/>
                  </a:cubicBezTo>
                  <a:cubicBezTo>
                    <a:pt x="36" y="30"/>
                    <a:pt x="35" y="30"/>
                    <a:pt x="34" y="30"/>
                  </a:cubicBezTo>
                  <a:cubicBezTo>
                    <a:pt x="34" y="30"/>
                    <a:pt x="33" y="31"/>
                    <a:pt x="33" y="31"/>
                  </a:cubicBezTo>
                  <a:cubicBezTo>
                    <a:pt x="32" y="32"/>
                    <a:pt x="32" y="33"/>
                    <a:pt x="32" y="35"/>
                  </a:cubicBezTo>
                  <a:cubicBezTo>
                    <a:pt x="33" y="36"/>
                    <a:pt x="34" y="37"/>
                    <a:pt x="35" y="37"/>
                  </a:cubicBezTo>
                  <a:cubicBezTo>
                    <a:pt x="36" y="38"/>
                    <a:pt x="38" y="39"/>
                    <a:pt x="39" y="39"/>
                  </a:cubicBezTo>
                  <a:cubicBezTo>
                    <a:pt x="41" y="39"/>
                    <a:pt x="42" y="38"/>
                    <a:pt x="43" y="38"/>
                  </a:cubicBezTo>
                  <a:cubicBezTo>
                    <a:pt x="44" y="37"/>
                    <a:pt x="45" y="36"/>
                    <a:pt x="46" y="34"/>
                  </a:cubicBezTo>
                  <a:lnTo>
                    <a:pt x="47" y="33"/>
                  </a:lnTo>
                  <a:close/>
                  <a:moveTo>
                    <a:pt x="54" y="52"/>
                  </a:moveTo>
                  <a:lnTo>
                    <a:pt x="67" y="31"/>
                  </a:lnTo>
                  <a:lnTo>
                    <a:pt x="70" y="32"/>
                  </a:lnTo>
                  <a:lnTo>
                    <a:pt x="68" y="35"/>
                  </a:lnTo>
                  <a:cubicBezTo>
                    <a:pt x="70" y="35"/>
                    <a:pt x="71" y="35"/>
                    <a:pt x="72" y="35"/>
                  </a:cubicBezTo>
                  <a:cubicBezTo>
                    <a:pt x="74" y="35"/>
                    <a:pt x="75" y="35"/>
                    <a:pt x="77" y="36"/>
                  </a:cubicBezTo>
                  <a:cubicBezTo>
                    <a:pt x="78" y="37"/>
                    <a:pt x="80" y="38"/>
                    <a:pt x="80" y="39"/>
                  </a:cubicBezTo>
                  <a:cubicBezTo>
                    <a:pt x="81" y="40"/>
                    <a:pt x="81" y="42"/>
                    <a:pt x="81" y="43"/>
                  </a:cubicBezTo>
                  <a:cubicBezTo>
                    <a:pt x="84" y="42"/>
                    <a:pt x="87" y="42"/>
                    <a:pt x="89" y="43"/>
                  </a:cubicBezTo>
                  <a:cubicBezTo>
                    <a:pt x="92" y="45"/>
                    <a:pt x="93" y="46"/>
                    <a:pt x="93" y="48"/>
                  </a:cubicBezTo>
                  <a:cubicBezTo>
                    <a:pt x="94" y="50"/>
                    <a:pt x="93" y="52"/>
                    <a:pt x="92" y="54"/>
                  </a:cubicBezTo>
                  <a:lnTo>
                    <a:pt x="83" y="69"/>
                  </a:lnTo>
                  <a:lnTo>
                    <a:pt x="80" y="67"/>
                  </a:lnTo>
                  <a:lnTo>
                    <a:pt x="88" y="54"/>
                  </a:lnTo>
                  <a:cubicBezTo>
                    <a:pt x="88" y="52"/>
                    <a:pt x="89" y="51"/>
                    <a:pt x="89" y="50"/>
                  </a:cubicBezTo>
                  <a:cubicBezTo>
                    <a:pt x="89" y="49"/>
                    <a:pt x="89" y="49"/>
                    <a:pt x="89" y="48"/>
                  </a:cubicBezTo>
                  <a:cubicBezTo>
                    <a:pt x="88" y="47"/>
                    <a:pt x="88" y="47"/>
                    <a:pt x="87" y="46"/>
                  </a:cubicBezTo>
                  <a:cubicBezTo>
                    <a:pt x="85" y="45"/>
                    <a:pt x="84" y="45"/>
                    <a:pt x="82" y="45"/>
                  </a:cubicBezTo>
                  <a:cubicBezTo>
                    <a:pt x="81" y="46"/>
                    <a:pt x="79" y="47"/>
                    <a:pt x="78" y="49"/>
                  </a:cubicBezTo>
                  <a:lnTo>
                    <a:pt x="70" y="62"/>
                  </a:lnTo>
                  <a:lnTo>
                    <a:pt x="67" y="60"/>
                  </a:lnTo>
                  <a:lnTo>
                    <a:pt x="75" y="46"/>
                  </a:lnTo>
                  <a:cubicBezTo>
                    <a:pt x="76" y="44"/>
                    <a:pt x="76" y="43"/>
                    <a:pt x="76" y="41"/>
                  </a:cubicBezTo>
                  <a:cubicBezTo>
                    <a:pt x="76" y="40"/>
                    <a:pt x="76" y="39"/>
                    <a:pt x="74" y="39"/>
                  </a:cubicBezTo>
                  <a:cubicBezTo>
                    <a:pt x="73" y="38"/>
                    <a:pt x="72" y="38"/>
                    <a:pt x="71" y="38"/>
                  </a:cubicBezTo>
                  <a:cubicBezTo>
                    <a:pt x="70" y="38"/>
                    <a:pt x="69" y="38"/>
                    <a:pt x="68" y="39"/>
                  </a:cubicBezTo>
                  <a:cubicBezTo>
                    <a:pt x="67" y="40"/>
                    <a:pt x="65" y="41"/>
                    <a:pt x="64" y="43"/>
                  </a:cubicBezTo>
                  <a:lnTo>
                    <a:pt x="58" y="54"/>
                  </a:lnTo>
                  <a:lnTo>
                    <a:pt x="54" y="52"/>
                  </a:lnTo>
                  <a:close/>
                  <a:moveTo>
                    <a:pt x="95" y="76"/>
                  </a:moveTo>
                  <a:lnTo>
                    <a:pt x="108" y="55"/>
                  </a:lnTo>
                  <a:lnTo>
                    <a:pt x="111" y="57"/>
                  </a:lnTo>
                  <a:lnTo>
                    <a:pt x="110" y="60"/>
                  </a:lnTo>
                  <a:cubicBezTo>
                    <a:pt x="111" y="59"/>
                    <a:pt x="112" y="59"/>
                    <a:pt x="114" y="59"/>
                  </a:cubicBezTo>
                  <a:cubicBezTo>
                    <a:pt x="115" y="59"/>
                    <a:pt x="117" y="59"/>
                    <a:pt x="118" y="60"/>
                  </a:cubicBezTo>
                  <a:cubicBezTo>
                    <a:pt x="120" y="61"/>
                    <a:pt x="121" y="62"/>
                    <a:pt x="121" y="64"/>
                  </a:cubicBezTo>
                  <a:cubicBezTo>
                    <a:pt x="122" y="65"/>
                    <a:pt x="122" y="66"/>
                    <a:pt x="122" y="68"/>
                  </a:cubicBezTo>
                  <a:cubicBezTo>
                    <a:pt x="125" y="66"/>
                    <a:pt x="128" y="66"/>
                    <a:pt x="131" y="68"/>
                  </a:cubicBezTo>
                  <a:cubicBezTo>
                    <a:pt x="133" y="69"/>
                    <a:pt x="134" y="71"/>
                    <a:pt x="135" y="72"/>
                  </a:cubicBezTo>
                  <a:cubicBezTo>
                    <a:pt x="135" y="74"/>
                    <a:pt x="135" y="76"/>
                    <a:pt x="133" y="79"/>
                  </a:cubicBezTo>
                  <a:lnTo>
                    <a:pt x="124" y="94"/>
                  </a:lnTo>
                  <a:lnTo>
                    <a:pt x="121" y="91"/>
                  </a:lnTo>
                  <a:lnTo>
                    <a:pt x="129" y="78"/>
                  </a:lnTo>
                  <a:cubicBezTo>
                    <a:pt x="130" y="77"/>
                    <a:pt x="130" y="75"/>
                    <a:pt x="130" y="75"/>
                  </a:cubicBezTo>
                  <a:cubicBezTo>
                    <a:pt x="130" y="74"/>
                    <a:pt x="130" y="73"/>
                    <a:pt x="130" y="72"/>
                  </a:cubicBezTo>
                  <a:cubicBezTo>
                    <a:pt x="130" y="72"/>
                    <a:pt x="129" y="71"/>
                    <a:pt x="128" y="70"/>
                  </a:cubicBezTo>
                  <a:cubicBezTo>
                    <a:pt x="127" y="70"/>
                    <a:pt x="125" y="69"/>
                    <a:pt x="123" y="70"/>
                  </a:cubicBezTo>
                  <a:cubicBezTo>
                    <a:pt x="122" y="70"/>
                    <a:pt x="120" y="71"/>
                    <a:pt x="119" y="74"/>
                  </a:cubicBezTo>
                  <a:lnTo>
                    <a:pt x="112" y="86"/>
                  </a:lnTo>
                  <a:lnTo>
                    <a:pt x="108" y="84"/>
                  </a:lnTo>
                  <a:lnTo>
                    <a:pt x="116" y="70"/>
                  </a:lnTo>
                  <a:cubicBezTo>
                    <a:pt x="117" y="68"/>
                    <a:pt x="118" y="67"/>
                    <a:pt x="118" y="66"/>
                  </a:cubicBezTo>
                  <a:cubicBezTo>
                    <a:pt x="118" y="65"/>
                    <a:pt x="117" y="64"/>
                    <a:pt x="115" y="63"/>
                  </a:cubicBezTo>
                  <a:cubicBezTo>
                    <a:pt x="114" y="62"/>
                    <a:pt x="113" y="62"/>
                    <a:pt x="112" y="62"/>
                  </a:cubicBezTo>
                  <a:cubicBezTo>
                    <a:pt x="111" y="62"/>
                    <a:pt x="110" y="63"/>
                    <a:pt x="109" y="63"/>
                  </a:cubicBezTo>
                  <a:cubicBezTo>
                    <a:pt x="108" y="64"/>
                    <a:pt x="107" y="66"/>
                    <a:pt x="106" y="67"/>
                  </a:cubicBezTo>
                  <a:lnTo>
                    <a:pt x="99" y="79"/>
                  </a:lnTo>
                  <a:lnTo>
                    <a:pt x="95" y="76"/>
                  </a:lnTo>
                  <a:close/>
                  <a:moveTo>
                    <a:pt x="142" y="95"/>
                  </a:moveTo>
                  <a:lnTo>
                    <a:pt x="145" y="97"/>
                  </a:lnTo>
                  <a:cubicBezTo>
                    <a:pt x="143" y="99"/>
                    <a:pt x="141" y="100"/>
                    <a:pt x="139" y="100"/>
                  </a:cubicBezTo>
                  <a:cubicBezTo>
                    <a:pt x="137" y="101"/>
                    <a:pt x="134" y="100"/>
                    <a:pt x="132" y="99"/>
                  </a:cubicBezTo>
                  <a:cubicBezTo>
                    <a:pt x="129" y="97"/>
                    <a:pt x="127" y="94"/>
                    <a:pt x="126" y="91"/>
                  </a:cubicBezTo>
                  <a:cubicBezTo>
                    <a:pt x="125" y="88"/>
                    <a:pt x="126" y="85"/>
                    <a:pt x="128" y="82"/>
                  </a:cubicBezTo>
                  <a:cubicBezTo>
                    <a:pt x="130" y="78"/>
                    <a:pt x="133" y="76"/>
                    <a:pt x="136" y="75"/>
                  </a:cubicBezTo>
                  <a:cubicBezTo>
                    <a:pt x="139" y="74"/>
                    <a:pt x="142" y="74"/>
                    <a:pt x="145" y="76"/>
                  </a:cubicBezTo>
                  <a:cubicBezTo>
                    <a:pt x="148" y="78"/>
                    <a:pt x="149" y="80"/>
                    <a:pt x="150" y="83"/>
                  </a:cubicBezTo>
                  <a:cubicBezTo>
                    <a:pt x="151" y="86"/>
                    <a:pt x="150" y="89"/>
                    <a:pt x="148" y="93"/>
                  </a:cubicBezTo>
                  <a:cubicBezTo>
                    <a:pt x="148" y="93"/>
                    <a:pt x="148" y="94"/>
                    <a:pt x="147" y="94"/>
                  </a:cubicBezTo>
                  <a:lnTo>
                    <a:pt x="131" y="84"/>
                  </a:lnTo>
                  <a:cubicBezTo>
                    <a:pt x="130" y="87"/>
                    <a:pt x="130" y="89"/>
                    <a:pt x="130" y="91"/>
                  </a:cubicBezTo>
                  <a:cubicBezTo>
                    <a:pt x="131" y="93"/>
                    <a:pt x="132" y="95"/>
                    <a:pt x="133" y="96"/>
                  </a:cubicBezTo>
                  <a:cubicBezTo>
                    <a:pt x="135" y="96"/>
                    <a:pt x="136" y="97"/>
                    <a:pt x="137" y="97"/>
                  </a:cubicBezTo>
                  <a:cubicBezTo>
                    <a:pt x="139" y="96"/>
                    <a:pt x="140" y="96"/>
                    <a:pt x="142" y="95"/>
                  </a:cubicBezTo>
                  <a:close/>
                  <a:moveTo>
                    <a:pt x="133" y="82"/>
                  </a:moveTo>
                  <a:lnTo>
                    <a:pt x="145" y="89"/>
                  </a:lnTo>
                  <a:cubicBezTo>
                    <a:pt x="146" y="87"/>
                    <a:pt x="146" y="85"/>
                    <a:pt x="146" y="84"/>
                  </a:cubicBezTo>
                  <a:cubicBezTo>
                    <a:pt x="146" y="82"/>
                    <a:pt x="145" y="80"/>
                    <a:pt x="143" y="79"/>
                  </a:cubicBezTo>
                  <a:cubicBezTo>
                    <a:pt x="141" y="78"/>
                    <a:pt x="140" y="78"/>
                    <a:pt x="138" y="78"/>
                  </a:cubicBezTo>
                  <a:cubicBezTo>
                    <a:pt x="136" y="79"/>
                    <a:pt x="134" y="80"/>
                    <a:pt x="133" y="82"/>
                  </a:cubicBezTo>
                  <a:close/>
                  <a:moveTo>
                    <a:pt x="137" y="101"/>
                  </a:moveTo>
                  <a:lnTo>
                    <a:pt x="149" y="79"/>
                  </a:lnTo>
                  <a:lnTo>
                    <a:pt x="153" y="81"/>
                  </a:lnTo>
                  <a:lnTo>
                    <a:pt x="151" y="84"/>
                  </a:lnTo>
                  <a:cubicBezTo>
                    <a:pt x="154" y="83"/>
                    <a:pt x="157" y="83"/>
                    <a:pt x="160" y="85"/>
                  </a:cubicBezTo>
                  <a:cubicBezTo>
                    <a:pt x="161" y="86"/>
                    <a:pt x="162" y="87"/>
                    <a:pt x="163" y="88"/>
                  </a:cubicBezTo>
                  <a:cubicBezTo>
                    <a:pt x="164" y="89"/>
                    <a:pt x="164" y="90"/>
                    <a:pt x="164" y="91"/>
                  </a:cubicBezTo>
                  <a:cubicBezTo>
                    <a:pt x="164" y="92"/>
                    <a:pt x="164" y="93"/>
                    <a:pt x="164" y="94"/>
                  </a:cubicBezTo>
                  <a:cubicBezTo>
                    <a:pt x="164" y="95"/>
                    <a:pt x="163" y="96"/>
                    <a:pt x="162" y="98"/>
                  </a:cubicBezTo>
                  <a:lnTo>
                    <a:pt x="154" y="111"/>
                  </a:lnTo>
                  <a:lnTo>
                    <a:pt x="150" y="109"/>
                  </a:lnTo>
                  <a:lnTo>
                    <a:pt x="158" y="96"/>
                  </a:lnTo>
                  <a:cubicBezTo>
                    <a:pt x="159" y="95"/>
                    <a:pt x="160" y="93"/>
                    <a:pt x="160" y="92"/>
                  </a:cubicBezTo>
                  <a:cubicBezTo>
                    <a:pt x="160" y="92"/>
                    <a:pt x="160" y="91"/>
                    <a:pt x="159" y="90"/>
                  </a:cubicBezTo>
                  <a:cubicBezTo>
                    <a:pt x="159" y="89"/>
                    <a:pt x="158" y="88"/>
                    <a:pt x="157" y="88"/>
                  </a:cubicBezTo>
                  <a:cubicBezTo>
                    <a:pt x="156" y="87"/>
                    <a:pt x="154" y="86"/>
                    <a:pt x="152" y="87"/>
                  </a:cubicBezTo>
                  <a:cubicBezTo>
                    <a:pt x="151" y="87"/>
                    <a:pt x="149" y="89"/>
                    <a:pt x="147" y="91"/>
                  </a:cubicBezTo>
                  <a:lnTo>
                    <a:pt x="140" y="103"/>
                  </a:lnTo>
                  <a:lnTo>
                    <a:pt x="137" y="101"/>
                  </a:lnTo>
                  <a:close/>
                  <a:moveTo>
                    <a:pt x="150" y="109"/>
                  </a:moveTo>
                  <a:lnTo>
                    <a:pt x="168" y="79"/>
                  </a:lnTo>
                  <a:lnTo>
                    <a:pt x="172" y="82"/>
                  </a:lnTo>
                  <a:lnTo>
                    <a:pt x="154" y="111"/>
                  </a:lnTo>
                  <a:lnTo>
                    <a:pt x="150" y="109"/>
                  </a:lnTo>
                  <a:close/>
                  <a:moveTo>
                    <a:pt x="179" y="92"/>
                  </a:moveTo>
                  <a:lnTo>
                    <a:pt x="182" y="88"/>
                  </a:lnTo>
                  <a:lnTo>
                    <a:pt x="185" y="90"/>
                  </a:lnTo>
                  <a:lnTo>
                    <a:pt x="183" y="94"/>
                  </a:lnTo>
                  <a:lnTo>
                    <a:pt x="179" y="92"/>
                  </a:lnTo>
                  <a:close/>
                  <a:moveTo>
                    <a:pt x="164" y="117"/>
                  </a:moveTo>
                  <a:lnTo>
                    <a:pt x="177" y="96"/>
                  </a:lnTo>
                  <a:lnTo>
                    <a:pt x="181" y="98"/>
                  </a:lnTo>
                  <a:lnTo>
                    <a:pt x="168" y="119"/>
                  </a:lnTo>
                  <a:lnTo>
                    <a:pt x="164" y="1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80" name="Freeform 100"/>
            <p:cNvSpPr>
              <a:spLocks noEditPoints="1"/>
            </p:cNvSpPr>
            <p:nvPr/>
          </p:nvSpPr>
          <p:spPr bwMode="auto">
            <a:xfrm>
              <a:off x="1883" y="2007"/>
              <a:ext cx="114" cy="69"/>
            </a:xfrm>
            <a:custGeom>
              <a:avLst/>
              <a:gdLst/>
              <a:ahLst/>
              <a:cxnLst>
                <a:cxn ang="0">
                  <a:pos x="5" y="26"/>
                </a:cxn>
                <a:cxn ang="0">
                  <a:pos x="16" y="29"/>
                </a:cxn>
                <a:cxn ang="0">
                  <a:pos x="7" y="16"/>
                </a:cxn>
                <a:cxn ang="0">
                  <a:pos x="19" y="0"/>
                </a:cxn>
                <a:cxn ang="0">
                  <a:pos x="30" y="6"/>
                </a:cxn>
                <a:cxn ang="0">
                  <a:pos x="18" y="33"/>
                </a:cxn>
                <a:cxn ang="0">
                  <a:pos x="1" y="27"/>
                </a:cxn>
                <a:cxn ang="0">
                  <a:pos x="11" y="16"/>
                </a:cxn>
                <a:cxn ang="0">
                  <a:pos x="24" y="16"/>
                </a:cxn>
                <a:cxn ang="0">
                  <a:pos x="18" y="4"/>
                </a:cxn>
                <a:cxn ang="0">
                  <a:pos x="44" y="14"/>
                </a:cxn>
                <a:cxn ang="0">
                  <a:pos x="54" y="19"/>
                </a:cxn>
                <a:cxn ang="0">
                  <a:pos x="58" y="28"/>
                </a:cxn>
                <a:cxn ang="0">
                  <a:pos x="45" y="43"/>
                </a:cxn>
                <a:cxn ang="0">
                  <a:pos x="54" y="24"/>
                </a:cxn>
                <a:cxn ang="0">
                  <a:pos x="42" y="25"/>
                </a:cxn>
                <a:cxn ang="0">
                  <a:pos x="74" y="26"/>
                </a:cxn>
                <a:cxn ang="0">
                  <a:pos x="77" y="28"/>
                </a:cxn>
                <a:cxn ang="0">
                  <a:pos x="71" y="30"/>
                </a:cxn>
                <a:cxn ang="0">
                  <a:pos x="59" y="51"/>
                </a:cxn>
                <a:cxn ang="0">
                  <a:pos x="88" y="40"/>
                </a:cxn>
                <a:cxn ang="0">
                  <a:pos x="99" y="46"/>
                </a:cxn>
                <a:cxn ang="0">
                  <a:pos x="98" y="57"/>
                </a:cxn>
                <a:cxn ang="0">
                  <a:pos x="94" y="55"/>
                </a:cxn>
                <a:cxn ang="0">
                  <a:pos x="93" y="46"/>
                </a:cxn>
                <a:cxn ang="0">
                  <a:pos x="76" y="62"/>
                </a:cxn>
                <a:cxn ang="0">
                  <a:pos x="101" y="80"/>
                </a:cxn>
                <a:cxn ang="0">
                  <a:pos x="109" y="87"/>
                </a:cxn>
                <a:cxn ang="0">
                  <a:pos x="108" y="80"/>
                </a:cxn>
                <a:cxn ang="0">
                  <a:pos x="109" y="59"/>
                </a:cxn>
                <a:cxn ang="0">
                  <a:pos x="125" y="65"/>
                </a:cxn>
                <a:cxn ang="0">
                  <a:pos x="119" y="83"/>
                </a:cxn>
                <a:cxn ang="0">
                  <a:pos x="103" y="89"/>
                </a:cxn>
                <a:cxn ang="0">
                  <a:pos x="109" y="66"/>
                </a:cxn>
                <a:cxn ang="0">
                  <a:pos x="115" y="78"/>
                </a:cxn>
                <a:cxn ang="0">
                  <a:pos x="119" y="62"/>
                </a:cxn>
                <a:cxn ang="0">
                  <a:pos x="157" y="106"/>
                </a:cxn>
                <a:cxn ang="0">
                  <a:pos x="143" y="99"/>
                </a:cxn>
                <a:cxn ang="0">
                  <a:pos x="149" y="90"/>
                </a:cxn>
                <a:cxn ang="0">
                  <a:pos x="163" y="95"/>
                </a:cxn>
                <a:cxn ang="0">
                  <a:pos x="161" y="86"/>
                </a:cxn>
                <a:cxn ang="0">
                  <a:pos x="150" y="85"/>
                </a:cxn>
                <a:cxn ang="0">
                  <a:pos x="163" y="84"/>
                </a:cxn>
                <a:cxn ang="0">
                  <a:pos x="169" y="93"/>
                </a:cxn>
                <a:cxn ang="0">
                  <a:pos x="160" y="108"/>
                </a:cxn>
                <a:cxn ang="0">
                  <a:pos x="157" y="106"/>
                </a:cxn>
                <a:cxn ang="0">
                  <a:pos x="151" y="94"/>
                </a:cxn>
                <a:cxn ang="0">
                  <a:pos x="147" y="99"/>
                </a:cxn>
                <a:cxn ang="0">
                  <a:pos x="158" y="102"/>
                </a:cxn>
                <a:cxn ang="0">
                  <a:pos x="170" y="117"/>
                </a:cxn>
                <a:cxn ang="0">
                  <a:pos x="179" y="94"/>
                </a:cxn>
                <a:cxn ang="0">
                  <a:pos x="186" y="90"/>
                </a:cxn>
                <a:cxn ang="0">
                  <a:pos x="197" y="93"/>
                </a:cxn>
                <a:cxn ang="0">
                  <a:pos x="189" y="94"/>
                </a:cxn>
                <a:cxn ang="0">
                  <a:pos x="190" y="100"/>
                </a:cxn>
                <a:cxn ang="0">
                  <a:pos x="173" y="119"/>
                </a:cxn>
              </a:cxnLst>
              <a:rect l="0" t="0" r="r" b="b"/>
              <a:pathLst>
                <a:path w="197" h="119">
                  <a:moveTo>
                    <a:pt x="2" y="20"/>
                  </a:moveTo>
                  <a:lnTo>
                    <a:pt x="5" y="23"/>
                  </a:lnTo>
                  <a:cubicBezTo>
                    <a:pt x="5" y="24"/>
                    <a:pt x="5" y="25"/>
                    <a:pt x="5" y="26"/>
                  </a:cubicBezTo>
                  <a:cubicBezTo>
                    <a:pt x="5" y="27"/>
                    <a:pt x="6" y="28"/>
                    <a:pt x="8" y="29"/>
                  </a:cubicBezTo>
                  <a:cubicBezTo>
                    <a:pt x="10" y="30"/>
                    <a:pt x="11" y="30"/>
                    <a:pt x="12" y="30"/>
                  </a:cubicBezTo>
                  <a:cubicBezTo>
                    <a:pt x="14" y="30"/>
                    <a:pt x="15" y="30"/>
                    <a:pt x="16" y="29"/>
                  </a:cubicBezTo>
                  <a:cubicBezTo>
                    <a:pt x="17" y="28"/>
                    <a:pt x="18" y="26"/>
                    <a:pt x="19" y="24"/>
                  </a:cubicBezTo>
                  <a:cubicBezTo>
                    <a:pt x="16" y="25"/>
                    <a:pt x="14" y="25"/>
                    <a:pt x="11" y="23"/>
                  </a:cubicBezTo>
                  <a:cubicBezTo>
                    <a:pt x="9" y="22"/>
                    <a:pt x="7" y="19"/>
                    <a:pt x="7" y="16"/>
                  </a:cubicBezTo>
                  <a:cubicBezTo>
                    <a:pt x="6" y="13"/>
                    <a:pt x="7" y="10"/>
                    <a:pt x="9" y="7"/>
                  </a:cubicBezTo>
                  <a:cubicBezTo>
                    <a:pt x="10" y="5"/>
                    <a:pt x="11" y="3"/>
                    <a:pt x="13" y="2"/>
                  </a:cubicBezTo>
                  <a:cubicBezTo>
                    <a:pt x="15" y="1"/>
                    <a:pt x="17" y="0"/>
                    <a:pt x="19" y="0"/>
                  </a:cubicBezTo>
                  <a:cubicBezTo>
                    <a:pt x="21" y="0"/>
                    <a:pt x="23" y="0"/>
                    <a:pt x="24" y="1"/>
                  </a:cubicBezTo>
                  <a:cubicBezTo>
                    <a:pt x="27" y="3"/>
                    <a:pt x="28" y="5"/>
                    <a:pt x="29" y="8"/>
                  </a:cubicBezTo>
                  <a:lnTo>
                    <a:pt x="30" y="6"/>
                  </a:lnTo>
                  <a:lnTo>
                    <a:pt x="34" y="8"/>
                  </a:lnTo>
                  <a:lnTo>
                    <a:pt x="23" y="26"/>
                  </a:lnTo>
                  <a:cubicBezTo>
                    <a:pt x="21" y="29"/>
                    <a:pt x="19" y="32"/>
                    <a:pt x="18" y="33"/>
                  </a:cubicBezTo>
                  <a:cubicBezTo>
                    <a:pt x="16" y="34"/>
                    <a:pt x="14" y="34"/>
                    <a:pt x="12" y="34"/>
                  </a:cubicBezTo>
                  <a:cubicBezTo>
                    <a:pt x="10" y="34"/>
                    <a:pt x="8" y="33"/>
                    <a:pt x="6" y="32"/>
                  </a:cubicBezTo>
                  <a:cubicBezTo>
                    <a:pt x="4" y="30"/>
                    <a:pt x="2" y="29"/>
                    <a:pt x="1" y="27"/>
                  </a:cubicBezTo>
                  <a:cubicBezTo>
                    <a:pt x="0" y="24"/>
                    <a:pt x="0" y="22"/>
                    <a:pt x="2" y="20"/>
                  </a:cubicBezTo>
                  <a:close/>
                  <a:moveTo>
                    <a:pt x="12" y="9"/>
                  </a:moveTo>
                  <a:cubicBezTo>
                    <a:pt x="11" y="12"/>
                    <a:pt x="10" y="14"/>
                    <a:pt x="11" y="16"/>
                  </a:cubicBezTo>
                  <a:cubicBezTo>
                    <a:pt x="11" y="18"/>
                    <a:pt x="12" y="20"/>
                    <a:pt x="14" y="21"/>
                  </a:cubicBezTo>
                  <a:cubicBezTo>
                    <a:pt x="15" y="22"/>
                    <a:pt x="17" y="22"/>
                    <a:pt x="19" y="21"/>
                  </a:cubicBezTo>
                  <a:cubicBezTo>
                    <a:pt x="21" y="20"/>
                    <a:pt x="23" y="19"/>
                    <a:pt x="24" y="16"/>
                  </a:cubicBezTo>
                  <a:cubicBezTo>
                    <a:pt x="26" y="13"/>
                    <a:pt x="26" y="11"/>
                    <a:pt x="26" y="9"/>
                  </a:cubicBezTo>
                  <a:cubicBezTo>
                    <a:pt x="26" y="7"/>
                    <a:pt x="25" y="6"/>
                    <a:pt x="23" y="5"/>
                  </a:cubicBezTo>
                  <a:cubicBezTo>
                    <a:pt x="21" y="4"/>
                    <a:pt x="20" y="3"/>
                    <a:pt x="18" y="4"/>
                  </a:cubicBezTo>
                  <a:cubicBezTo>
                    <a:pt x="16" y="5"/>
                    <a:pt x="14" y="6"/>
                    <a:pt x="12" y="9"/>
                  </a:cubicBezTo>
                  <a:close/>
                  <a:moveTo>
                    <a:pt x="31" y="35"/>
                  </a:moveTo>
                  <a:lnTo>
                    <a:pt x="44" y="14"/>
                  </a:lnTo>
                  <a:lnTo>
                    <a:pt x="47" y="15"/>
                  </a:lnTo>
                  <a:lnTo>
                    <a:pt x="45" y="19"/>
                  </a:lnTo>
                  <a:cubicBezTo>
                    <a:pt x="48" y="17"/>
                    <a:pt x="51" y="17"/>
                    <a:pt x="54" y="19"/>
                  </a:cubicBezTo>
                  <a:cubicBezTo>
                    <a:pt x="55" y="20"/>
                    <a:pt x="57" y="21"/>
                    <a:pt x="57" y="22"/>
                  </a:cubicBezTo>
                  <a:cubicBezTo>
                    <a:pt x="58" y="23"/>
                    <a:pt x="59" y="24"/>
                    <a:pt x="59" y="25"/>
                  </a:cubicBezTo>
                  <a:cubicBezTo>
                    <a:pt x="59" y="26"/>
                    <a:pt x="59" y="27"/>
                    <a:pt x="58" y="28"/>
                  </a:cubicBezTo>
                  <a:cubicBezTo>
                    <a:pt x="58" y="29"/>
                    <a:pt x="57" y="30"/>
                    <a:pt x="56" y="32"/>
                  </a:cubicBezTo>
                  <a:lnTo>
                    <a:pt x="49" y="45"/>
                  </a:lnTo>
                  <a:lnTo>
                    <a:pt x="45" y="43"/>
                  </a:lnTo>
                  <a:lnTo>
                    <a:pt x="53" y="30"/>
                  </a:lnTo>
                  <a:cubicBezTo>
                    <a:pt x="53" y="29"/>
                    <a:pt x="54" y="27"/>
                    <a:pt x="54" y="27"/>
                  </a:cubicBezTo>
                  <a:cubicBezTo>
                    <a:pt x="54" y="26"/>
                    <a:pt x="54" y="25"/>
                    <a:pt x="54" y="24"/>
                  </a:cubicBezTo>
                  <a:cubicBezTo>
                    <a:pt x="53" y="23"/>
                    <a:pt x="53" y="22"/>
                    <a:pt x="52" y="22"/>
                  </a:cubicBezTo>
                  <a:cubicBezTo>
                    <a:pt x="50" y="21"/>
                    <a:pt x="48" y="21"/>
                    <a:pt x="47" y="21"/>
                  </a:cubicBezTo>
                  <a:cubicBezTo>
                    <a:pt x="45" y="21"/>
                    <a:pt x="43" y="23"/>
                    <a:pt x="42" y="25"/>
                  </a:cubicBezTo>
                  <a:lnTo>
                    <a:pt x="35" y="37"/>
                  </a:lnTo>
                  <a:lnTo>
                    <a:pt x="31" y="35"/>
                  </a:lnTo>
                  <a:close/>
                  <a:moveTo>
                    <a:pt x="74" y="26"/>
                  </a:moveTo>
                  <a:lnTo>
                    <a:pt x="76" y="22"/>
                  </a:lnTo>
                  <a:lnTo>
                    <a:pt x="80" y="24"/>
                  </a:lnTo>
                  <a:lnTo>
                    <a:pt x="77" y="28"/>
                  </a:lnTo>
                  <a:lnTo>
                    <a:pt x="74" y="26"/>
                  </a:lnTo>
                  <a:close/>
                  <a:moveTo>
                    <a:pt x="59" y="51"/>
                  </a:moveTo>
                  <a:lnTo>
                    <a:pt x="71" y="30"/>
                  </a:lnTo>
                  <a:lnTo>
                    <a:pt x="75" y="32"/>
                  </a:lnTo>
                  <a:lnTo>
                    <a:pt x="62" y="53"/>
                  </a:lnTo>
                  <a:lnTo>
                    <a:pt x="59" y="51"/>
                  </a:lnTo>
                  <a:close/>
                  <a:moveTo>
                    <a:pt x="72" y="59"/>
                  </a:moveTo>
                  <a:lnTo>
                    <a:pt x="85" y="38"/>
                  </a:lnTo>
                  <a:lnTo>
                    <a:pt x="88" y="40"/>
                  </a:lnTo>
                  <a:lnTo>
                    <a:pt x="87" y="43"/>
                  </a:lnTo>
                  <a:cubicBezTo>
                    <a:pt x="90" y="42"/>
                    <a:pt x="93" y="42"/>
                    <a:pt x="95" y="43"/>
                  </a:cubicBezTo>
                  <a:cubicBezTo>
                    <a:pt x="97" y="44"/>
                    <a:pt x="98" y="45"/>
                    <a:pt x="99" y="46"/>
                  </a:cubicBezTo>
                  <a:cubicBezTo>
                    <a:pt x="99" y="47"/>
                    <a:pt x="100" y="48"/>
                    <a:pt x="100" y="50"/>
                  </a:cubicBezTo>
                  <a:cubicBezTo>
                    <a:pt x="100" y="51"/>
                    <a:pt x="100" y="52"/>
                    <a:pt x="100" y="53"/>
                  </a:cubicBezTo>
                  <a:cubicBezTo>
                    <a:pt x="99" y="54"/>
                    <a:pt x="99" y="55"/>
                    <a:pt x="98" y="57"/>
                  </a:cubicBezTo>
                  <a:lnTo>
                    <a:pt x="90" y="70"/>
                  </a:lnTo>
                  <a:lnTo>
                    <a:pt x="86" y="68"/>
                  </a:lnTo>
                  <a:lnTo>
                    <a:pt x="94" y="55"/>
                  </a:lnTo>
                  <a:cubicBezTo>
                    <a:pt x="95" y="53"/>
                    <a:pt x="95" y="52"/>
                    <a:pt x="95" y="51"/>
                  </a:cubicBezTo>
                  <a:cubicBezTo>
                    <a:pt x="96" y="50"/>
                    <a:pt x="95" y="49"/>
                    <a:pt x="95" y="48"/>
                  </a:cubicBezTo>
                  <a:cubicBezTo>
                    <a:pt x="95" y="47"/>
                    <a:pt x="94" y="47"/>
                    <a:pt x="93" y="46"/>
                  </a:cubicBezTo>
                  <a:cubicBezTo>
                    <a:pt x="91" y="45"/>
                    <a:pt x="90" y="45"/>
                    <a:pt x="88" y="45"/>
                  </a:cubicBezTo>
                  <a:cubicBezTo>
                    <a:pt x="86" y="46"/>
                    <a:pt x="85" y="47"/>
                    <a:pt x="83" y="50"/>
                  </a:cubicBezTo>
                  <a:lnTo>
                    <a:pt x="76" y="62"/>
                  </a:lnTo>
                  <a:lnTo>
                    <a:pt x="72" y="59"/>
                  </a:lnTo>
                  <a:close/>
                  <a:moveTo>
                    <a:pt x="98" y="77"/>
                  </a:moveTo>
                  <a:lnTo>
                    <a:pt x="101" y="80"/>
                  </a:lnTo>
                  <a:cubicBezTo>
                    <a:pt x="101" y="81"/>
                    <a:pt x="101" y="82"/>
                    <a:pt x="101" y="83"/>
                  </a:cubicBezTo>
                  <a:cubicBezTo>
                    <a:pt x="102" y="84"/>
                    <a:pt x="103" y="85"/>
                    <a:pt x="104" y="86"/>
                  </a:cubicBezTo>
                  <a:cubicBezTo>
                    <a:pt x="106" y="87"/>
                    <a:pt x="108" y="87"/>
                    <a:pt x="109" y="87"/>
                  </a:cubicBezTo>
                  <a:cubicBezTo>
                    <a:pt x="110" y="87"/>
                    <a:pt x="111" y="87"/>
                    <a:pt x="112" y="86"/>
                  </a:cubicBezTo>
                  <a:cubicBezTo>
                    <a:pt x="113" y="85"/>
                    <a:pt x="114" y="83"/>
                    <a:pt x="115" y="81"/>
                  </a:cubicBezTo>
                  <a:cubicBezTo>
                    <a:pt x="113" y="82"/>
                    <a:pt x="110" y="82"/>
                    <a:pt x="108" y="80"/>
                  </a:cubicBezTo>
                  <a:cubicBezTo>
                    <a:pt x="105" y="79"/>
                    <a:pt x="103" y="76"/>
                    <a:pt x="103" y="73"/>
                  </a:cubicBezTo>
                  <a:cubicBezTo>
                    <a:pt x="103" y="70"/>
                    <a:pt x="103" y="67"/>
                    <a:pt x="105" y="64"/>
                  </a:cubicBezTo>
                  <a:cubicBezTo>
                    <a:pt x="106" y="62"/>
                    <a:pt x="108" y="60"/>
                    <a:pt x="109" y="59"/>
                  </a:cubicBezTo>
                  <a:cubicBezTo>
                    <a:pt x="111" y="58"/>
                    <a:pt x="113" y="57"/>
                    <a:pt x="115" y="57"/>
                  </a:cubicBezTo>
                  <a:cubicBezTo>
                    <a:pt x="117" y="57"/>
                    <a:pt x="119" y="57"/>
                    <a:pt x="121" y="59"/>
                  </a:cubicBezTo>
                  <a:cubicBezTo>
                    <a:pt x="123" y="60"/>
                    <a:pt x="125" y="62"/>
                    <a:pt x="125" y="65"/>
                  </a:cubicBezTo>
                  <a:lnTo>
                    <a:pt x="127" y="63"/>
                  </a:lnTo>
                  <a:lnTo>
                    <a:pt x="130" y="65"/>
                  </a:lnTo>
                  <a:lnTo>
                    <a:pt x="119" y="83"/>
                  </a:lnTo>
                  <a:cubicBezTo>
                    <a:pt x="117" y="87"/>
                    <a:pt x="115" y="89"/>
                    <a:pt x="114" y="90"/>
                  </a:cubicBezTo>
                  <a:cubicBezTo>
                    <a:pt x="112" y="91"/>
                    <a:pt x="111" y="91"/>
                    <a:pt x="109" y="91"/>
                  </a:cubicBezTo>
                  <a:cubicBezTo>
                    <a:pt x="107" y="91"/>
                    <a:pt x="105" y="90"/>
                    <a:pt x="103" y="89"/>
                  </a:cubicBezTo>
                  <a:cubicBezTo>
                    <a:pt x="100" y="88"/>
                    <a:pt x="98" y="86"/>
                    <a:pt x="97" y="84"/>
                  </a:cubicBezTo>
                  <a:cubicBezTo>
                    <a:pt x="97" y="82"/>
                    <a:pt x="97" y="79"/>
                    <a:pt x="98" y="77"/>
                  </a:cubicBezTo>
                  <a:close/>
                  <a:moveTo>
                    <a:pt x="109" y="66"/>
                  </a:moveTo>
                  <a:cubicBezTo>
                    <a:pt x="107" y="69"/>
                    <a:pt x="107" y="71"/>
                    <a:pt x="107" y="73"/>
                  </a:cubicBezTo>
                  <a:cubicBezTo>
                    <a:pt x="107" y="75"/>
                    <a:pt x="108" y="77"/>
                    <a:pt x="110" y="78"/>
                  </a:cubicBezTo>
                  <a:cubicBezTo>
                    <a:pt x="112" y="79"/>
                    <a:pt x="113" y="79"/>
                    <a:pt x="115" y="78"/>
                  </a:cubicBezTo>
                  <a:cubicBezTo>
                    <a:pt x="117" y="78"/>
                    <a:pt x="119" y="76"/>
                    <a:pt x="121" y="73"/>
                  </a:cubicBezTo>
                  <a:cubicBezTo>
                    <a:pt x="122" y="70"/>
                    <a:pt x="123" y="68"/>
                    <a:pt x="122" y="66"/>
                  </a:cubicBezTo>
                  <a:cubicBezTo>
                    <a:pt x="122" y="64"/>
                    <a:pt x="121" y="63"/>
                    <a:pt x="119" y="62"/>
                  </a:cubicBezTo>
                  <a:cubicBezTo>
                    <a:pt x="118" y="61"/>
                    <a:pt x="116" y="61"/>
                    <a:pt x="114" y="61"/>
                  </a:cubicBezTo>
                  <a:cubicBezTo>
                    <a:pt x="112" y="62"/>
                    <a:pt x="110" y="63"/>
                    <a:pt x="109" y="66"/>
                  </a:cubicBezTo>
                  <a:close/>
                  <a:moveTo>
                    <a:pt x="157" y="106"/>
                  </a:moveTo>
                  <a:cubicBezTo>
                    <a:pt x="155" y="106"/>
                    <a:pt x="153" y="106"/>
                    <a:pt x="151" y="106"/>
                  </a:cubicBezTo>
                  <a:cubicBezTo>
                    <a:pt x="150" y="106"/>
                    <a:pt x="148" y="105"/>
                    <a:pt x="147" y="104"/>
                  </a:cubicBezTo>
                  <a:cubicBezTo>
                    <a:pt x="145" y="103"/>
                    <a:pt x="143" y="101"/>
                    <a:pt x="143" y="99"/>
                  </a:cubicBezTo>
                  <a:cubicBezTo>
                    <a:pt x="142" y="97"/>
                    <a:pt x="142" y="96"/>
                    <a:pt x="143" y="94"/>
                  </a:cubicBezTo>
                  <a:cubicBezTo>
                    <a:pt x="144" y="93"/>
                    <a:pt x="145" y="92"/>
                    <a:pt x="146" y="91"/>
                  </a:cubicBezTo>
                  <a:cubicBezTo>
                    <a:pt x="147" y="91"/>
                    <a:pt x="148" y="90"/>
                    <a:pt x="149" y="90"/>
                  </a:cubicBezTo>
                  <a:cubicBezTo>
                    <a:pt x="150" y="90"/>
                    <a:pt x="151" y="90"/>
                    <a:pt x="152" y="91"/>
                  </a:cubicBezTo>
                  <a:cubicBezTo>
                    <a:pt x="153" y="91"/>
                    <a:pt x="154" y="91"/>
                    <a:pt x="156" y="92"/>
                  </a:cubicBezTo>
                  <a:cubicBezTo>
                    <a:pt x="159" y="94"/>
                    <a:pt x="161" y="94"/>
                    <a:pt x="163" y="95"/>
                  </a:cubicBezTo>
                  <a:cubicBezTo>
                    <a:pt x="163" y="94"/>
                    <a:pt x="163" y="94"/>
                    <a:pt x="164" y="94"/>
                  </a:cubicBezTo>
                  <a:cubicBezTo>
                    <a:pt x="164" y="92"/>
                    <a:pt x="165" y="91"/>
                    <a:pt x="164" y="90"/>
                  </a:cubicBezTo>
                  <a:cubicBezTo>
                    <a:pt x="164" y="89"/>
                    <a:pt x="163" y="87"/>
                    <a:pt x="161" y="86"/>
                  </a:cubicBezTo>
                  <a:cubicBezTo>
                    <a:pt x="159" y="85"/>
                    <a:pt x="158" y="85"/>
                    <a:pt x="157" y="85"/>
                  </a:cubicBezTo>
                  <a:cubicBezTo>
                    <a:pt x="155" y="85"/>
                    <a:pt x="154" y="86"/>
                    <a:pt x="153" y="87"/>
                  </a:cubicBezTo>
                  <a:lnTo>
                    <a:pt x="150" y="85"/>
                  </a:lnTo>
                  <a:cubicBezTo>
                    <a:pt x="151" y="83"/>
                    <a:pt x="152" y="82"/>
                    <a:pt x="153" y="82"/>
                  </a:cubicBezTo>
                  <a:cubicBezTo>
                    <a:pt x="155" y="81"/>
                    <a:pt x="156" y="81"/>
                    <a:pt x="158" y="82"/>
                  </a:cubicBezTo>
                  <a:cubicBezTo>
                    <a:pt x="160" y="82"/>
                    <a:pt x="161" y="83"/>
                    <a:pt x="163" y="84"/>
                  </a:cubicBezTo>
                  <a:cubicBezTo>
                    <a:pt x="165" y="85"/>
                    <a:pt x="166" y="86"/>
                    <a:pt x="167" y="87"/>
                  </a:cubicBezTo>
                  <a:cubicBezTo>
                    <a:pt x="168" y="88"/>
                    <a:pt x="169" y="89"/>
                    <a:pt x="169" y="90"/>
                  </a:cubicBezTo>
                  <a:cubicBezTo>
                    <a:pt x="169" y="91"/>
                    <a:pt x="169" y="92"/>
                    <a:pt x="169" y="93"/>
                  </a:cubicBezTo>
                  <a:cubicBezTo>
                    <a:pt x="168" y="94"/>
                    <a:pt x="168" y="95"/>
                    <a:pt x="167" y="97"/>
                  </a:cubicBezTo>
                  <a:lnTo>
                    <a:pt x="164" y="101"/>
                  </a:lnTo>
                  <a:cubicBezTo>
                    <a:pt x="162" y="105"/>
                    <a:pt x="161" y="107"/>
                    <a:pt x="160" y="108"/>
                  </a:cubicBezTo>
                  <a:cubicBezTo>
                    <a:pt x="160" y="109"/>
                    <a:pt x="160" y="110"/>
                    <a:pt x="160" y="111"/>
                  </a:cubicBezTo>
                  <a:lnTo>
                    <a:pt x="156" y="109"/>
                  </a:lnTo>
                  <a:cubicBezTo>
                    <a:pt x="156" y="108"/>
                    <a:pt x="156" y="107"/>
                    <a:pt x="157" y="106"/>
                  </a:cubicBezTo>
                  <a:close/>
                  <a:moveTo>
                    <a:pt x="161" y="98"/>
                  </a:moveTo>
                  <a:cubicBezTo>
                    <a:pt x="160" y="97"/>
                    <a:pt x="157" y="97"/>
                    <a:pt x="155" y="95"/>
                  </a:cubicBezTo>
                  <a:cubicBezTo>
                    <a:pt x="153" y="95"/>
                    <a:pt x="152" y="94"/>
                    <a:pt x="151" y="94"/>
                  </a:cubicBezTo>
                  <a:cubicBezTo>
                    <a:pt x="150" y="94"/>
                    <a:pt x="149" y="94"/>
                    <a:pt x="149" y="95"/>
                  </a:cubicBezTo>
                  <a:cubicBezTo>
                    <a:pt x="148" y="95"/>
                    <a:pt x="148" y="95"/>
                    <a:pt x="147" y="96"/>
                  </a:cubicBezTo>
                  <a:cubicBezTo>
                    <a:pt x="147" y="97"/>
                    <a:pt x="147" y="98"/>
                    <a:pt x="147" y="99"/>
                  </a:cubicBezTo>
                  <a:cubicBezTo>
                    <a:pt x="147" y="100"/>
                    <a:pt x="148" y="101"/>
                    <a:pt x="150" y="102"/>
                  </a:cubicBezTo>
                  <a:cubicBezTo>
                    <a:pt x="151" y="103"/>
                    <a:pt x="152" y="103"/>
                    <a:pt x="154" y="103"/>
                  </a:cubicBezTo>
                  <a:cubicBezTo>
                    <a:pt x="155" y="103"/>
                    <a:pt x="157" y="103"/>
                    <a:pt x="158" y="102"/>
                  </a:cubicBezTo>
                  <a:cubicBezTo>
                    <a:pt x="159" y="102"/>
                    <a:pt x="160" y="100"/>
                    <a:pt x="161" y="99"/>
                  </a:cubicBezTo>
                  <a:lnTo>
                    <a:pt x="161" y="98"/>
                  </a:lnTo>
                  <a:close/>
                  <a:moveTo>
                    <a:pt x="170" y="117"/>
                  </a:moveTo>
                  <a:lnTo>
                    <a:pt x="181" y="98"/>
                  </a:lnTo>
                  <a:lnTo>
                    <a:pt x="177" y="97"/>
                  </a:lnTo>
                  <a:lnTo>
                    <a:pt x="179" y="94"/>
                  </a:lnTo>
                  <a:lnTo>
                    <a:pt x="182" y="96"/>
                  </a:lnTo>
                  <a:lnTo>
                    <a:pt x="184" y="93"/>
                  </a:lnTo>
                  <a:cubicBezTo>
                    <a:pt x="185" y="92"/>
                    <a:pt x="185" y="91"/>
                    <a:pt x="186" y="90"/>
                  </a:cubicBezTo>
                  <a:cubicBezTo>
                    <a:pt x="187" y="90"/>
                    <a:pt x="188" y="89"/>
                    <a:pt x="189" y="89"/>
                  </a:cubicBezTo>
                  <a:cubicBezTo>
                    <a:pt x="190" y="89"/>
                    <a:pt x="192" y="90"/>
                    <a:pt x="193" y="90"/>
                  </a:cubicBezTo>
                  <a:cubicBezTo>
                    <a:pt x="194" y="91"/>
                    <a:pt x="195" y="92"/>
                    <a:pt x="197" y="93"/>
                  </a:cubicBezTo>
                  <a:lnTo>
                    <a:pt x="194" y="96"/>
                  </a:lnTo>
                  <a:cubicBezTo>
                    <a:pt x="193" y="95"/>
                    <a:pt x="193" y="95"/>
                    <a:pt x="192" y="94"/>
                  </a:cubicBezTo>
                  <a:cubicBezTo>
                    <a:pt x="191" y="94"/>
                    <a:pt x="190" y="93"/>
                    <a:pt x="189" y="94"/>
                  </a:cubicBezTo>
                  <a:cubicBezTo>
                    <a:pt x="189" y="94"/>
                    <a:pt x="188" y="94"/>
                    <a:pt x="187" y="96"/>
                  </a:cubicBezTo>
                  <a:lnTo>
                    <a:pt x="186" y="98"/>
                  </a:lnTo>
                  <a:lnTo>
                    <a:pt x="190" y="100"/>
                  </a:lnTo>
                  <a:lnTo>
                    <a:pt x="188" y="103"/>
                  </a:lnTo>
                  <a:lnTo>
                    <a:pt x="184" y="101"/>
                  </a:lnTo>
                  <a:lnTo>
                    <a:pt x="173" y="119"/>
                  </a:lnTo>
                  <a:lnTo>
                    <a:pt x="170" y="1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81" name="Freeform 101"/>
            <p:cNvSpPr>
              <a:spLocks noEditPoints="1"/>
            </p:cNvSpPr>
            <p:nvPr/>
          </p:nvSpPr>
          <p:spPr bwMode="auto">
            <a:xfrm>
              <a:off x="1873" y="2029"/>
              <a:ext cx="94" cy="64"/>
            </a:xfrm>
            <a:custGeom>
              <a:avLst/>
              <a:gdLst/>
              <a:ahLst/>
              <a:cxnLst>
                <a:cxn ang="0">
                  <a:pos x="5" y="27"/>
                </a:cxn>
                <a:cxn ang="0">
                  <a:pos x="2" y="10"/>
                </a:cxn>
                <a:cxn ang="0">
                  <a:pos x="18" y="5"/>
                </a:cxn>
                <a:cxn ang="0">
                  <a:pos x="28" y="0"/>
                </a:cxn>
                <a:cxn ang="0">
                  <a:pos x="11" y="30"/>
                </a:cxn>
                <a:cxn ang="0">
                  <a:pos x="7" y="24"/>
                </a:cxn>
                <a:cxn ang="0">
                  <a:pos x="19" y="12"/>
                </a:cxn>
                <a:cxn ang="0">
                  <a:pos x="6" y="13"/>
                </a:cxn>
                <a:cxn ang="0">
                  <a:pos x="46" y="11"/>
                </a:cxn>
                <a:cxn ang="0">
                  <a:pos x="25" y="38"/>
                </a:cxn>
                <a:cxn ang="0">
                  <a:pos x="28" y="40"/>
                </a:cxn>
                <a:cxn ang="0">
                  <a:pos x="49" y="24"/>
                </a:cxn>
                <a:cxn ang="0">
                  <a:pos x="49" y="47"/>
                </a:cxn>
                <a:cxn ang="0">
                  <a:pos x="69" y="35"/>
                </a:cxn>
                <a:cxn ang="0">
                  <a:pos x="85" y="65"/>
                </a:cxn>
                <a:cxn ang="0">
                  <a:pos x="75" y="69"/>
                </a:cxn>
                <a:cxn ang="0">
                  <a:pos x="79" y="45"/>
                </a:cxn>
                <a:cxn ang="0">
                  <a:pos x="91" y="63"/>
                </a:cxn>
                <a:cxn ang="0">
                  <a:pos x="73" y="61"/>
                </a:cxn>
                <a:cxn ang="0">
                  <a:pos x="85" y="65"/>
                </a:cxn>
                <a:cxn ang="0">
                  <a:pos x="89" y="54"/>
                </a:cxn>
                <a:cxn ang="0">
                  <a:pos x="76" y="52"/>
                </a:cxn>
                <a:cxn ang="0">
                  <a:pos x="109" y="60"/>
                </a:cxn>
                <a:cxn ang="0">
                  <a:pos x="114" y="62"/>
                </a:cxn>
                <a:cxn ang="0">
                  <a:pos x="112" y="65"/>
                </a:cxn>
                <a:cxn ang="0">
                  <a:pos x="104" y="70"/>
                </a:cxn>
                <a:cxn ang="0">
                  <a:pos x="110" y="80"/>
                </a:cxn>
                <a:cxn ang="0">
                  <a:pos x="116" y="89"/>
                </a:cxn>
                <a:cxn ang="0">
                  <a:pos x="123" y="86"/>
                </a:cxn>
                <a:cxn ang="0">
                  <a:pos x="115" y="74"/>
                </a:cxn>
                <a:cxn ang="0">
                  <a:pos x="121" y="68"/>
                </a:cxn>
                <a:cxn ang="0">
                  <a:pos x="131" y="73"/>
                </a:cxn>
                <a:cxn ang="0">
                  <a:pos x="128" y="79"/>
                </a:cxn>
                <a:cxn ang="0">
                  <a:pos x="122" y="71"/>
                </a:cxn>
                <a:cxn ang="0">
                  <a:pos x="120" y="76"/>
                </a:cxn>
                <a:cxn ang="0">
                  <a:pos x="128" y="87"/>
                </a:cxn>
                <a:cxn ang="0">
                  <a:pos x="120" y="94"/>
                </a:cxn>
                <a:cxn ang="0">
                  <a:pos x="110" y="80"/>
                </a:cxn>
                <a:cxn ang="0">
                  <a:pos x="151" y="111"/>
                </a:cxn>
                <a:cxn ang="0">
                  <a:pos x="140" y="92"/>
                </a:cxn>
                <a:cxn ang="0">
                  <a:pos x="162" y="94"/>
                </a:cxn>
                <a:cxn ang="0">
                  <a:pos x="143" y="95"/>
                </a:cxn>
                <a:cxn ang="0">
                  <a:pos x="149" y="107"/>
                </a:cxn>
                <a:cxn ang="0">
                  <a:pos x="157" y="99"/>
                </a:cxn>
                <a:cxn ang="0">
                  <a:pos x="150" y="89"/>
                </a:cxn>
              </a:cxnLst>
              <a:rect l="0" t="0" r="r" b="b"/>
              <a:pathLst>
                <a:path w="163" h="111">
                  <a:moveTo>
                    <a:pt x="11" y="30"/>
                  </a:moveTo>
                  <a:lnTo>
                    <a:pt x="13" y="27"/>
                  </a:lnTo>
                  <a:cubicBezTo>
                    <a:pt x="10" y="29"/>
                    <a:pt x="7" y="29"/>
                    <a:pt x="5" y="27"/>
                  </a:cubicBezTo>
                  <a:cubicBezTo>
                    <a:pt x="3" y="26"/>
                    <a:pt x="2" y="25"/>
                    <a:pt x="1" y="23"/>
                  </a:cubicBezTo>
                  <a:cubicBezTo>
                    <a:pt x="0" y="21"/>
                    <a:pt x="0" y="19"/>
                    <a:pt x="0" y="17"/>
                  </a:cubicBezTo>
                  <a:cubicBezTo>
                    <a:pt x="0" y="15"/>
                    <a:pt x="1" y="13"/>
                    <a:pt x="2" y="10"/>
                  </a:cubicBezTo>
                  <a:cubicBezTo>
                    <a:pt x="3" y="8"/>
                    <a:pt x="5" y="7"/>
                    <a:pt x="7" y="5"/>
                  </a:cubicBezTo>
                  <a:cubicBezTo>
                    <a:pt x="8" y="4"/>
                    <a:pt x="10" y="3"/>
                    <a:pt x="12" y="3"/>
                  </a:cubicBezTo>
                  <a:cubicBezTo>
                    <a:pt x="14" y="3"/>
                    <a:pt x="16" y="4"/>
                    <a:pt x="18" y="5"/>
                  </a:cubicBezTo>
                  <a:cubicBezTo>
                    <a:pt x="19" y="5"/>
                    <a:pt x="20" y="6"/>
                    <a:pt x="21" y="8"/>
                  </a:cubicBezTo>
                  <a:cubicBezTo>
                    <a:pt x="21" y="9"/>
                    <a:pt x="22" y="10"/>
                    <a:pt x="22" y="11"/>
                  </a:cubicBezTo>
                  <a:lnTo>
                    <a:pt x="28" y="0"/>
                  </a:lnTo>
                  <a:lnTo>
                    <a:pt x="32" y="3"/>
                  </a:lnTo>
                  <a:lnTo>
                    <a:pt x="14" y="32"/>
                  </a:lnTo>
                  <a:lnTo>
                    <a:pt x="11" y="30"/>
                  </a:lnTo>
                  <a:close/>
                  <a:moveTo>
                    <a:pt x="6" y="13"/>
                  </a:moveTo>
                  <a:cubicBezTo>
                    <a:pt x="4" y="15"/>
                    <a:pt x="4" y="18"/>
                    <a:pt x="4" y="20"/>
                  </a:cubicBezTo>
                  <a:cubicBezTo>
                    <a:pt x="4" y="22"/>
                    <a:pt x="5" y="23"/>
                    <a:pt x="7" y="24"/>
                  </a:cubicBezTo>
                  <a:cubicBezTo>
                    <a:pt x="8" y="25"/>
                    <a:pt x="10" y="25"/>
                    <a:pt x="12" y="25"/>
                  </a:cubicBezTo>
                  <a:cubicBezTo>
                    <a:pt x="14" y="24"/>
                    <a:pt x="16" y="22"/>
                    <a:pt x="17" y="20"/>
                  </a:cubicBezTo>
                  <a:cubicBezTo>
                    <a:pt x="19" y="17"/>
                    <a:pt x="20" y="14"/>
                    <a:pt x="19" y="12"/>
                  </a:cubicBezTo>
                  <a:cubicBezTo>
                    <a:pt x="19" y="10"/>
                    <a:pt x="18" y="9"/>
                    <a:pt x="16" y="8"/>
                  </a:cubicBezTo>
                  <a:cubicBezTo>
                    <a:pt x="15" y="7"/>
                    <a:pt x="13" y="7"/>
                    <a:pt x="11" y="7"/>
                  </a:cubicBezTo>
                  <a:cubicBezTo>
                    <a:pt x="9" y="8"/>
                    <a:pt x="8" y="10"/>
                    <a:pt x="6" y="13"/>
                  </a:cubicBezTo>
                  <a:close/>
                  <a:moveTo>
                    <a:pt x="40" y="13"/>
                  </a:moveTo>
                  <a:lnTo>
                    <a:pt x="42" y="9"/>
                  </a:lnTo>
                  <a:lnTo>
                    <a:pt x="46" y="11"/>
                  </a:lnTo>
                  <a:lnTo>
                    <a:pt x="43" y="15"/>
                  </a:lnTo>
                  <a:lnTo>
                    <a:pt x="40" y="13"/>
                  </a:lnTo>
                  <a:close/>
                  <a:moveTo>
                    <a:pt x="25" y="38"/>
                  </a:moveTo>
                  <a:lnTo>
                    <a:pt x="37" y="17"/>
                  </a:lnTo>
                  <a:lnTo>
                    <a:pt x="41" y="19"/>
                  </a:lnTo>
                  <a:lnTo>
                    <a:pt x="28" y="40"/>
                  </a:lnTo>
                  <a:lnTo>
                    <a:pt x="25" y="38"/>
                  </a:lnTo>
                  <a:close/>
                  <a:moveTo>
                    <a:pt x="44" y="50"/>
                  </a:moveTo>
                  <a:lnTo>
                    <a:pt x="49" y="24"/>
                  </a:lnTo>
                  <a:lnTo>
                    <a:pt x="53" y="26"/>
                  </a:lnTo>
                  <a:lnTo>
                    <a:pt x="50" y="42"/>
                  </a:lnTo>
                  <a:cubicBezTo>
                    <a:pt x="49" y="43"/>
                    <a:pt x="49" y="45"/>
                    <a:pt x="49" y="47"/>
                  </a:cubicBezTo>
                  <a:cubicBezTo>
                    <a:pt x="50" y="46"/>
                    <a:pt x="51" y="45"/>
                    <a:pt x="52" y="43"/>
                  </a:cubicBezTo>
                  <a:lnTo>
                    <a:pt x="65" y="33"/>
                  </a:lnTo>
                  <a:lnTo>
                    <a:pt x="69" y="35"/>
                  </a:lnTo>
                  <a:lnTo>
                    <a:pt x="48" y="52"/>
                  </a:lnTo>
                  <a:lnTo>
                    <a:pt x="44" y="50"/>
                  </a:lnTo>
                  <a:close/>
                  <a:moveTo>
                    <a:pt x="85" y="65"/>
                  </a:moveTo>
                  <a:lnTo>
                    <a:pt x="88" y="67"/>
                  </a:lnTo>
                  <a:cubicBezTo>
                    <a:pt x="86" y="69"/>
                    <a:pt x="84" y="70"/>
                    <a:pt x="82" y="70"/>
                  </a:cubicBezTo>
                  <a:cubicBezTo>
                    <a:pt x="80" y="71"/>
                    <a:pt x="77" y="70"/>
                    <a:pt x="75" y="69"/>
                  </a:cubicBezTo>
                  <a:cubicBezTo>
                    <a:pt x="72" y="67"/>
                    <a:pt x="70" y="64"/>
                    <a:pt x="69" y="61"/>
                  </a:cubicBezTo>
                  <a:cubicBezTo>
                    <a:pt x="68" y="58"/>
                    <a:pt x="69" y="55"/>
                    <a:pt x="71" y="51"/>
                  </a:cubicBezTo>
                  <a:cubicBezTo>
                    <a:pt x="73" y="48"/>
                    <a:pt x="76" y="46"/>
                    <a:pt x="79" y="45"/>
                  </a:cubicBezTo>
                  <a:cubicBezTo>
                    <a:pt x="82" y="44"/>
                    <a:pt x="85" y="44"/>
                    <a:pt x="88" y="46"/>
                  </a:cubicBezTo>
                  <a:cubicBezTo>
                    <a:pt x="91" y="48"/>
                    <a:pt x="92" y="50"/>
                    <a:pt x="93" y="53"/>
                  </a:cubicBezTo>
                  <a:cubicBezTo>
                    <a:pt x="94" y="56"/>
                    <a:pt x="93" y="59"/>
                    <a:pt x="91" y="63"/>
                  </a:cubicBezTo>
                  <a:cubicBezTo>
                    <a:pt x="91" y="63"/>
                    <a:pt x="91" y="63"/>
                    <a:pt x="90" y="64"/>
                  </a:cubicBezTo>
                  <a:lnTo>
                    <a:pt x="74" y="54"/>
                  </a:lnTo>
                  <a:cubicBezTo>
                    <a:pt x="73" y="57"/>
                    <a:pt x="73" y="59"/>
                    <a:pt x="73" y="61"/>
                  </a:cubicBezTo>
                  <a:cubicBezTo>
                    <a:pt x="74" y="63"/>
                    <a:pt x="75" y="65"/>
                    <a:pt x="76" y="66"/>
                  </a:cubicBezTo>
                  <a:cubicBezTo>
                    <a:pt x="78" y="66"/>
                    <a:pt x="79" y="67"/>
                    <a:pt x="80" y="67"/>
                  </a:cubicBezTo>
                  <a:cubicBezTo>
                    <a:pt x="82" y="66"/>
                    <a:pt x="83" y="66"/>
                    <a:pt x="85" y="65"/>
                  </a:cubicBezTo>
                  <a:close/>
                  <a:moveTo>
                    <a:pt x="76" y="52"/>
                  </a:moveTo>
                  <a:lnTo>
                    <a:pt x="88" y="59"/>
                  </a:lnTo>
                  <a:cubicBezTo>
                    <a:pt x="89" y="57"/>
                    <a:pt x="89" y="55"/>
                    <a:pt x="89" y="54"/>
                  </a:cubicBezTo>
                  <a:cubicBezTo>
                    <a:pt x="89" y="52"/>
                    <a:pt x="88" y="50"/>
                    <a:pt x="86" y="49"/>
                  </a:cubicBezTo>
                  <a:cubicBezTo>
                    <a:pt x="84" y="48"/>
                    <a:pt x="83" y="48"/>
                    <a:pt x="81" y="48"/>
                  </a:cubicBezTo>
                  <a:cubicBezTo>
                    <a:pt x="79" y="49"/>
                    <a:pt x="77" y="50"/>
                    <a:pt x="76" y="52"/>
                  </a:cubicBezTo>
                  <a:close/>
                  <a:moveTo>
                    <a:pt x="93" y="79"/>
                  </a:moveTo>
                  <a:lnTo>
                    <a:pt x="106" y="58"/>
                  </a:lnTo>
                  <a:lnTo>
                    <a:pt x="109" y="60"/>
                  </a:lnTo>
                  <a:lnTo>
                    <a:pt x="107" y="63"/>
                  </a:lnTo>
                  <a:cubicBezTo>
                    <a:pt x="109" y="62"/>
                    <a:pt x="111" y="61"/>
                    <a:pt x="112" y="61"/>
                  </a:cubicBezTo>
                  <a:cubicBezTo>
                    <a:pt x="113" y="61"/>
                    <a:pt x="113" y="61"/>
                    <a:pt x="114" y="62"/>
                  </a:cubicBezTo>
                  <a:cubicBezTo>
                    <a:pt x="116" y="63"/>
                    <a:pt x="117" y="64"/>
                    <a:pt x="117" y="65"/>
                  </a:cubicBezTo>
                  <a:lnTo>
                    <a:pt x="114" y="68"/>
                  </a:lnTo>
                  <a:cubicBezTo>
                    <a:pt x="114" y="67"/>
                    <a:pt x="113" y="66"/>
                    <a:pt x="112" y="65"/>
                  </a:cubicBezTo>
                  <a:cubicBezTo>
                    <a:pt x="111" y="65"/>
                    <a:pt x="110" y="65"/>
                    <a:pt x="109" y="65"/>
                  </a:cubicBezTo>
                  <a:cubicBezTo>
                    <a:pt x="108" y="65"/>
                    <a:pt x="108" y="65"/>
                    <a:pt x="107" y="66"/>
                  </a:cubicBezTo>
                  <a:cubicBezTo>
                    <a:pt x="106" y="67"/>
                    <a:pt x="105" y="68"/>
                    <a:pt x="104" y="70"/>
                  </a:cubicBezTo>
                  <a:lnTo>
                    <a:pt x="97" y="81"/>
                  </a:lnTo>
                  <a:lnTo>
                    <a:pt x="93" y="79"/>
                  </a:lnTo>
                  <a:close/>
                  <a:moveTo>
                    <a:pt x="110" y="80"/>
                  </a:moveTo>
                  <a:lnTo>
                    <a:pt x="114" y="81"/>
                  </a:lnTo>
                  <a:cubicBezTo>
                    <a:pt x="113" y="83"/>
                    <a:pt x="113" y="84"/>
                    <a:pt x="113" y="86"/>
                  </a:cubicBezTo>
                  <a:cubicBezTo>
                    <a:pt x="114" y="87"/>
                    <a:pt x="115" y="88"/>
                    <a:pt x="116" y="89"/>
                  </a:cubicBezTo>
                  <a:cubicBezTo>
                    <a:pt x="118" y="90"/>
                    <a:pt x="120" y="91"/>
                    <a:pt x="121" y="90"/>
                  </a:cubicBezTo>
                  <a:cubicBezTo>
                    <a:pt x="122" y="90"/>
                    <a:pt x="123" y="90"/>
                    <a:pt x="123" y="89"/>
                  </a:cubicBezTo>
                  <a:cubicBezTo>
                    <a:pt x="124" y="88"/>
                    <a:pt x="124" y="87"/>
                    <a:pt x="123" y="86"/>
                  </a:cubicBezTo>
                  <a:cubicBezTo>
                    <a:pt x="123" y="86"/>
                    <a:pt x="122" y="84"/>
                    <a:pt x="120" y="83"/>
                  </a:cubicBezTo>
                  <a:cubicBezTo>
                    <a:pt x="118" y="80"/>
                    <a:pt x="117" y="79"/>
                    <a:pt x="116" y="78"/>
                  </a:cubicBezTo>
                  <a:cubicBezTo>
                    <a:pt x="115" y="77"/>
                    <a:pt x="115" y="75"/>
                    <a:pt x="115" y="74"/>
                  </a:cubicBezTo>
                  <a:cubicBezTo>
                    <a:pt x="115" y="73"/>
                    <a:pt x="115" y="72"/>
                    <a:pt x="116" y="71"/>
                  </a:cubicBezTo>
                  <a:cubicBezTo>
                    <a:pt x="116" y="70"/>
                    <a:pt x="117" y="69"/>
                    <a:pt x="118" y="69"/>
                  </a:cubicBezTo>
                  <a:cubicBezTo>
                    <a:pt x="119" y="68"/>
                    <a:pt x="120" y="68"/>
                    <a:pt x="121" y="68"/>
                  </a:cubicBezTo>
                  <a:cubicBezTo>
                    <a:pt x="122" y="68"/>
                    <a:pt x="123" y="68"/>
                    <a:pt x="124" y="68"/>
                  </a:cubicBezTo>
                  <a:cubicBezTo>
                    <a:pt x="125" y="68"/>
                    <a:pt x="126" y="69"/>
                    <a:pt x="127" y="69"/>
                  </a:cubicBezTo>
                  <a:cubicBezTo>
                    <a:pt x="129" y="70"/>
                    <a:pt x="130" y="72"/>
                    <a:pt x="131" y="73"/>
                  </a:cubicBezTo>
                  <a:cubicBezTo>
                    <a:pt x="132" y="74"/>
                    <a:pt x="133" y="75"/>
                    <a:pt x="133" y="76"/>
                  </a:cubicBezTo>
                  <a:cubicBezTo>
                    <a:pt x="133" y="78"/>
                    <a:pt x="133" y="79"/>
                    <a:pt x="132" y="80"/>
                  </a:cubicBezTo>
                  <a:lnTo>
                    <a:pt x="128" y="79"/>
                  </a:lnTo>
                  <a:cubicBezTo>
                    <a:pt x="129" y="78"/>
                    <a:pt x="129" y="77"/>
                    <a:pt x="128" y="75"/>
                  </a:cubicBezTo>
                  <a:cubicBezTo>
                    <a:pt x="128" y="74"/>
                    <a:pt x="127" y="73"/>
                    <a:pt x="126" y="73"/>
                  </a:cubicBezTo>
                  <a:cubicBezTo>
                    <a:pt x="124" y="72"/>
                    <a:pt x="123" y="71"/>
                    <a:pt x="122" y="71"/>
                  </a:cubicBezTo>
                  <a:cubicBezTo>
                    <a:pt x="121" y="71"/>
                    <a:pt x="120" y="72"/>
                    <a:pt x="119" y="73"/>
                  </a:cubicBezTo>
                  <a:cubicBezTo>
                    <a:pt x="119" y="73"/>
                    <a:pt x="119" y="74"/>
                    <a:pt x="119" y="74"/>
                  </a:cubicBezTo>
                  <a:cubicBezTo>
                    <a:pt x="119" y="75"/>
                    <a:pt x="120" y="75"/>
                    <a:pt x="120" y="76"/>
                  </a:cubicBezTo>
                  <a:cubicBezTo>
                    <a:pt x="120" y="76"/>
                    <a:pt x="121" y="77"/>
                    <a:pt x="123" y="79"/>
                  </a:cubicBezTo>
                  <a:cubicBezTo>
                    <a:pt x="125" y="81"/>
                    <a:pt x="126" y="83"/>
                    <a:pt x="127" y="84"/>
                  </a:cubicBezTo>
                  <a:cubicBezTo>
                    <a:pt x="128" y="85"/>
                    <a:pt x="128" y="86"/>
                    <a:pt x="128" y="87"/>
                  </a:cubicBezTo>
                  <a:cubicBezTo>
                    <a:pt x="128" y="88"/>
                    <a:pt x="128" y="89"/>
                    <a:pt x="127" y="91"/>
                  </a:cubicBezTo>
                  <a:cubicBezTo>
                    <a:pt x="127" y="92"/>
                    <a:pt x="126" y="93"/>
                    <a:pt x="124" y="93"/>
                  </a:cubicBezTo>
                  <a:cubicBezTo>
                    <a:pt x="123" y="94"/>
                    <a:pt x="121" y="94"/>
                    <a:pt x="120" y="94"/>
                  </a:cubicBezTo>
                  <a:cubicBezTo>
                    <a:pt x="118" y="94"/>
                    <a:pt x="116" y="93"/>
                    <a:pt x="115" y="92"/>
                  </a:cubicBezTo>
                  <a:cubicBezTo>
                    <a:pt x="112" y="91"/>
                    <a:pt x="110" y="89"/>
                    <a:pt x="109" y="87"/>
                  </a:cubicBezTo>
                  <a:cubicBezTo>
                    <a:pt x="109" y="85"/>
                    <a:pt x="109" y="82"/>
                    <a:pt x="110" y="80"/>
                  </a:cubicBezTo>
                  <a:close/>
                  <a:moveTo>
                    <a:pt x="154" y="105"/>
                  </a:moveTo>
                  <a:lnTo>
                    <a:pt x="157" y="108"/>
                  </a:lnTo>
                  <a:cubicBezTo>
                    <a:pt x="155" y="110"/>
                    <a:pt x="153" y="111"/>
                    <a:pt x="151" y="111"/>
                  </a:cubicBezTo>
                  <a:cubicBezTo>
                    <a:pt x="148" y="111"/>
                    <a:pt x="146" y="111"/>
                    <a:pt x="143" y="109"/>
                  </a:cubicBezTo>
                  <a:cubicBezTo>
                    <a:pt x="140" y="107"/>
                    <a:pt x="138" y="105"/>
                    <a:pt x="138" y="102"/>
                  </a:cubicBezTo>
                  <a:cubicBezTo>
                    <a:pt x="137" y="99"/>
                    <a:pt x="138" y="96"/>
                    <a:pt x="140" y="92"/>
                  </a:cubicBezTo>
                  <a:cubicBezTo>
                    <a:pt x="142" y="89"/>
                    <a:pt x="145" y="86"/>
                    <a:pt x="148" y="86"/>
                  </a:cubicBezTo>
                  <a:cubicBezTo>
                    <a:pt x="151" y="85"/>
                    <a:pt x="154" y="85"/>
                    <a:pt x="157" y="87"/>
                  </a:cubicBezTo>
                  <a:cubicBezTo>
                    <a:pt x="159" y="88"/>
                    <a:pt x="161" y="91"/>
                    <a:pt x="162" y="94"/>
                  </a:cubicBezTo>
                  <a:cubicBezTo>
                    <a:pt x="163" y="97"/>
                    <a:pt x="162" y="100"/>
                    <a:pt x="160" y="104"/>
                  </a:cubicBezTo>
                  <a:cubicBezTo>
                    <a:pt x="160" y="104"/>
                    <a:pt x="159" y="104"/>
                    <a:pt x="159" y="105"/>
                  </a:cubicBezTo>
                  <a:lnTo>
                    <a:pt x="143" y="95"/>
                  </a:lnTo>
                  <a:cubicBezTo>
                    <a:pt x="142" y="98"/>
                    <a:pt x="141" y="100"/>
                    <a:pt x="142" y="102"/>
                  </a:cubicBezTo>
                  <a:cubicBezTo>
                    <a:pt x="142" y="104"/>
                    <a:pt x="143" y="105"/>
                    <a:pt x="145" y="106"/>
                  </a:cubicBezTo>
                  <a:cubicBezTo>
                    <a:pt x="147" y="107"/>
                    <a:pt x="148" y="107"/>
                    <a:pt x="149" y="107"/>
                  </a:cubicBezTo>
                  <a:cubicBezTo>
                    <a:pt x="151" y="107"/>
                    <a:pt x="152" y="106"/>
                    <a:pt x="154" y="105"/>
                  </a:cubicBezTo>
                  <a:close/>
                  <a:moveTo>
                    <a:pt x="145" y="92"/>
                  </a:moveTo>
                  <a:lnTo>
                    <a:pt x="157" y="99"/>
                  </a:lnTo>
                  <a:cubicBezTo>
                    <a:pt x="158" y="98"/>
                    <a:pt x="158" y="96"/>
                    <a:pt x="158" y="95"/>
                  </a:cubicBezTo>
                  <a:cubicBezTo>
                    <a:pt x="158" y="92"/>
                    <a:pt x="157" y="91"/>
                    <a:pt x="155" y="90"/>
                  </a:cubicBezTo>
                  <a:cubicBezTo>
                    <a:pt x="153" y="89"/>
                    <a:pt x="151" y="89"/>
                    <a:pt x="150" y="89"/>
                  </a:cubicBezTo>
                  <a:cubicBezTo>
                    <a:pt x="148" y="89"/>
                    <a:pt x="146" y="91"/>
                    <a:pt x="145" y="9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82" name="Freeform 102"/>
            <p:cNvSpPr>
              <a:spLocks noEditPoints="1"/>
            </p:cNvSpPr>
            <p:nvPr/>
          </p:nvSpPr>
          <p:spPr bwMode="auto">
            <a:xfrm>
              <a:off x="1852" y="2061"/>
              <a:ext cx="104" cy="69"/>
            </a:xfrm>
            <a:custGeom>
              <a:avLst/>
              <a:gdLst/>
              <a:ahLst/>
              <a:cxnLst>
                <a:cxn ang="0">
                  <a:pos x="14" y="5"/>
                </a:cxn>
                <a:cxn ang="0">
                  <a:pos x="26" y="12"/>
                </a:cxn>
                <a:cxn ang="0">
                  <a:pos x="29" y="38"/>
                </a:cxn>
                <a:cxn ang="0">
                  <a:pos x="34" y="17"/>
                </a:cxn>
                <a:cxn ang="0">
                  <a:pos x="16" y="31"/>
                </a:cxn>
                <a:cxn ang="0">
                  <a:pos x="20" y="8"/>
                </a:cxn>
                <a:cxn ang="0">
                  <a:pos x="3" y="23"/>
                </a:cxn>
                <a:cxn ang="0">
                  <a:pos x="47" y="50"/>
                </a:cxn>
                <a:cxn ang="0">
                  <a:pos x="48" y="36"/>
                </a:cxn>
                <a:cxn ang="0">
                  <a:pos x="63" y="39"/>
                </a:cxn>
                <a:cxn ang="0">
                  <a:pos x="53" y="32"/>
                </a:cxn>
                <a:cxn ang="0">
                  <a:pos x="63" y="29"/>
                </a:cxn>
                <a:cxn ang="0">
                  <a:pos x="66" y="42"/>
                </a:cxn>
                <a:cxn ang="0">
                  <a:pos x="56" y="54"/>
                </a:cxn>
                <a:cxn ang="0">
                  <a:pos x="51" y="40"/>
                </a:cxn>
                <a:cxn ang="0">
                  <a:pos x="49" y="47"/>
                </a:cxn>
                <a:cxn ang="0">
                  <a:pos x="61" y="43"/>
                </a:cxn>
                <a:cxn ang="0">
                  <a:pos x="71" y="63"/>
                </a:cxn>
                <a:cxn ang="0">
                  <a:pos x="77" y="42"/>
                </a:cxn>
                <a:cxn ang="0">
                  <a:pos x="90" y="35"/>
                </a:cxn>
                <a:cxn ang="0">
                  <a:pos x="84" y="46"/>
                </a:cxn>
                <a:cxn ang="0">
                  <a:pos x="77" y="62"/>
                </a:cxn>
                <a:cxn ang="0">
                  <a:pos x="98" y="78"/>
                </a:cxn>
                <a:cxn ang="0">
                  <a:pos x="95" y="52"/>
                </a:cxn>
                <a:cxn ang="0">
                  <a:pos x="106" y="71"/>
                </a:cxn>
                <a:cxn ang="0">
                  <a:pos x="97" y="74"/>
                </a:cxn>
                <a:cxn ang="0">
                  <a:pos x="105" y="61"/>
                </a:cxn>
                <a:cxn ang="0">
                  <a:pos x="110" y="86"/>
                </a:cxn>
                <a:cxn ang="0">
                  <a:pos x="128" y="68"/>
                </a:cxn>
                <a:cxn ang="0">
                  <a:pos x="128" y="73"/>
                </a:cxn>
                <a:cxn ang="0">
                  <a:pos x="113" y="88"/>
                </a:cxn>
                <a:cxn ang="0">
                  <a:pos x="145" y="67"/>
                </a:cxn>
                <a:cxn ang="0">
                  <a:pos x="136" y="73"/>
                </a:cxn>
                <a:cxn ang="0">
                  <a:pos x="153" y="108"/>
                </a:cxn>
                <a:cxn ang="0">
                  <a:pos x="139" y="96"/>
                </a:cxn>
                <a:cxn ang="0">
                  <a:pos x="152" y="94"/>
                </a:cxn>
                <a:cxn ang="0">
                  <a:pos x="157" y="89"/>
                </a:cxn>
                <a:cxn ang="0">
                  <a:pos x="149" y="84"/>
                </a:cxn>
                <a:cxn ang="0">
                  <a:pos x="165" y="92"/>
                </a:cxn>
                <a:cxn ang="0">
                  <a:pos x="156" y="110"/>
                </a:cxn>
                <a:cxn ang="0">
                  <a:pos x="157" y="100"/>
                </a:cxn>
                <a:cxn ang="0">
                  <a:pos x="143" y="98"/>
                </a:cxn>
                <a:cxn ang="0">
                  <a:pos x="154" y="105"/>
                </a:cxn>
                <a:cxn ang="0">
                  <a:pos x="168" y="81"/>
                </a:cxn>
                <a:cxn ang="0">
                  <a:pos x="170" y="113"/>
                </a:cxn>
                <a:cxn ang="0">
                  <a:pos x="154" y="109"/>
                </a:cxn>
                <a:cxn ang="0">
                  <a:pos x="178" y="101"/>
                </a:cxn>
                <a:cxn ang="0">
                  <a:pos x="158" y="109"/>
                </a:cxn>
                <a:cxn ang="0">
                  <a:pos x="161" y="100"/>
                </a:cxn>
                <a:cxn ang="0">
                  <a:pos x="166" y="96"/>
                </a:cxn>
              </a:cxnLst>
              <a:rect l="0" t="0" r="r" b="b"/>
              <a:pathLst>
                <a:path w="179" h="119">
                  <a:moveTo>
                    <a:pt x="0" y="21"/>
                  </a:moveTo>
                  <a:lnTo>
                    <a:pt x="12" y="0"/>
                  </a:lnTo>
                  <a:lnTo>
                    <a:pt x="15" y="2"/>
                  </a:lnTo>
                  <a:lnTo>
                    <a:pt x="14" y="5"/>
                  </a:lnTo>
                  <a:cubicBezTo>
                    <a:pt x="15" y="4"/>
                    <a:pt x="16" y="4"/>
                    <a:pt x="18" y="4"/>
                  </a:cubicBezTo>
                  <a:cubicBezTo>
                    <a:pt x="19" y="4"/>
                    <a:pt x="21" y="4"/>
                    <a:pt x="22" y="5"/>
                  </a:cubicBezTo>
                  <a:cubicBezTo>
                    <a:pt x="24" y="6"/>
                    <a:pt x="25" y="7"/>
                    <a:pt x="26" y="8"/>
                  </a:cubicBezTo>
                  <a:cubicBezTo>
                    <a:pt x="26" y="9"/>
                    <a:pt x="26" y="11"/>
                    <a:pt x="26" y="12"/>
                  </a:cubicBezTo>
                  <a:cubicBezTo>
                    <a:pt x="29" y="11"/>
                    <a:pt x="32" y="11"/>
                    <a:pt x="35" y="12"/>
                  </a:cubicBezTo>
                  <a:cubicBezTo>
                    <a:pt x="37" y="14"/>
                    <a:pt x="38" y="15"/>
                    <a:pt x="39" y="17"/>
                  </a:cubicBezTo>
                  <a:cubicBezTo>
                    <a:pt x="39" y="19"/>
                    <a:pt x="39" y="21"/>
                    <a:pt x="37" y="24"/>
                  </a:cubicBezTo>
                  <a:lnTo>
                    <a:pt x="29" y="38"/>
                  </a:lnTo>
                  <a:lnTo>
                    <a:pt x="25" y="36"/>
                  </a:lnTo>
                  <a:lnTo>
                    <a:pt x="33" y="23"/>
                  </a:lnTo>
                  <a:cubicBezTo>
                    <a:pt x="34" y="21"/>
                    <a:pt x="34" y="20"/>
                    <a:pt x="34" y="19"/>
                  </a:cubicBezTo>
                  <a:cubicBezTo>
                    <a:pt x="35" y="18"/>
                    <a:pt x="34" y="18"/>
                    <a:pt x="34" y="17"/>
                  </a:cubicBezTo>
                  <a:cubicBezTo>
                    <a:pt x="34" y="16"/>
                    <a:pt x="33" y="16"/>
                    <a:pt x="32" y="15"/>
                  </a:cubicBezTo>
                  <a:cubicBezTo>
                    <a:pt x="31" y="14"/>
                    <a:pt x="29" y="14"/>
                    <a:pt x="28" y="14"/>
                  </a:cubicBezTo>
                  <a:cubicBezTo>
                    <a:pt x="26" y="15"/>
                    <a:pt x="25" y="16"/>
                    <a:pt x="23" y="18"/>
                  </a:cubicBezTo>
                  <a:lnTo>
                    <a:pt x="16" y="31"/>
                  </a:lnTo>
                  <a:lnTo>
                    <a:pt x="12" y="29"/>
                  </a:lnTo>
                  <a:lnTo>
                    <a:pt x="20" y="15"/>
                  </a:lnTo>
                  <a:cubicBezTo>
                    <a:pt x="21" y="13"/>
                    <a:pt x="22" y="12"/>
                    <a:pt x="22" y="10"/>
                  </a:cubicBezTo>
                  <a:cubicBezTo>
                    <a:pt x="22" y="9"/>
                    <a:pt x="21" y="8"/>
                    <a:pt x="20" y="8"/>
                  </a:cubicBezTo>
                  <a:cubicBezTo>
                    <a:pt x="19" y="7"/>
                    <a:pt x="17" y="7"/>
                    <a:pt x="16" y="7"/>
                  </a:cubicBezTo>
                  <a:cubicBezTo>
                    <a:pt x="15" y="7"/>
                    <a:pt x="14" y="7"/>
                    <a:pt x="13" y="8"/>
                  </a:cubicBezTo>
                  <a:cubicBezTo>
                    <a:pt x="12" y="9"/>
                    <a:pt x="11" y="10"/>
                    <a:pt x="10" y="12"/>
                  </a:cubicBezTo>
                  <a:lnTo>
                    <a:pt x="3" y="23"/>
                  </a:lnTo>
                  <a:lnTo>
                    <a:pt x="0" y="21"/>
                  </a:lnTo>
                  <a:close/>
                  <a:moveTo>
                    <a:pt x="56" y="51"/>
                  </a:moveTo>
                  <a:cubicBezTo>
                    <a:pt x="54" y="51"/>
                    <a:pt x="53" y="52"/>
                    <a:pt x="51" y="51"/>
                  </a:cubicBezTo>
                  <a:cubicBezTo>
                    <a:pt x="50" y="51"/>
                    <a:pt x="48" y="50"/>
                    <a:pt x="47" y="50"/>
                  </a:cubicBezTo>
                  <a:cubicBezTo>
                    <a:pt x="44" y="48"/>
                    <a:pt x="43" y="47"/>
                    <a:pt x="42" y="45"/>
                  </a:cubicBezTo>
                  <a:cubicBezTo>
                    <a:pt x="42" y="43"/>
                    <a:pt x="42" y="41"/>
                    <a:pt x="43" y="39"/>
                  </a:cubicBezTo>
                  <a:cubicBezTo>
                    <a:pt x="44" y="38"/>
                    <a:pt x="44" y="37"/>
                    <a:pt x="45" y="37"/>
                  </a:cubicBezTo>
                  <a:cubicBezTo>
                    <a:pt x="46" y="36"/>
                    <a:pt x="47" y="36"/>
                    <a:pt x="48" y="36"/>
                  </a:cubicBezTo>
                  <a:cubicBezTo>
                    <a:pt x="50" y="36"/>
                    <a:pt x="51" y="36"/>
                    <a:pt x="52" y="36"/>
                  </a:cubicBezTo>
                  <a:cubicBezTo>
                    <a:pt x="53" y="36"/>
                    <a:pt x="54" y="37"/>
                    <a:pt x="55" y="37"/>
                  </a:cubicBezTo>
                  <a:cubicBezTo>
                    <a:pt x="58" y="39"/>
                    <a:pt x="61" y="40"/>
                    <a:pt x="63" y="40"/>
                  </a:cubicBezTo>
                  <a:cubicBezTo>
                    <a:pt x="63" y="40"/>
                    <a:pt x="63" y="39"/>
                    <a:pt x="63" y="39"/>
                  </a:cubicBezTo>
                  <a:cubicBezTo>
                    <a:pt x="64" y="38"/>
                    <a:pt x="64" y="36"/>
                    <a:pt x="64" y="35"/>
                  </a:cubicBezTo>
                  <a:cubicBezTo>
                    <a:pt x="63" y="34"/>
                    <a:pt x="62" y="33"/>
                    <a:pt x="61" y="32"/>
                  </a:cubicBezTo>
                  <a:cubicBezTo>
                    <a:pt x="59" y="31"/>
                    <a:pt x="57" y="30"/>
                    <a:pt x="56" y="30"/>
                  </a:cubicBezTo>
                  <a:cubicBezTo>
                    <a:pt x="55" y="30"/>
                    <a:pt x="54" y="31"/>
                    <a:pt x="53" y="32"/>
                  </a:cubicBezTo>
                  <a:lnTo>
                    <a:pt x="49" y="30"/>
                  </a:lnTo>
                  <a:cubicBezTo>
                    <a:pt x="50" y="28"/>
                    <a:pt x="52" y="28"/>
                    <a:pt x="53" y="27"/>
                  </a:cubicBezTo>
                  <a:cubicBezTo>
                    <a:pt x="54" y="27"/>
                    <a:pt x="56" y="27"/>
                    <a:pt x="58" y="27"/>
                  </a:cubicBezTo>
                  <a:cubicBezTo>
                    <a:pt x="59" y="27"/>
                    <a:pt x="61" y="28"/>
                    <a:pt x="63" y="29"/>
                  </a:cubicBezTo>
                  <a:cubicBezTo>
                    <a:pt x="65" y="30"/>
                    <a:pt x="66" y="31"/>
                    <a:pt x="67" y="32"/>
                  </a:cubicBezTo>
                  <a:cubicBezTo>
                    <a:pt x="68" y="33"/>
                    <a:pt x="68" y="34"/>
                    <a:pt x="68" y="35"/>
                  </a:cubicBezTo>
                  <a:cubicBezTo>
                    <a:pt x="69" y="36"/>
                    <a:pt x="69" y="37"/>
                    <a:pt x="68" y="38"/>
                  </a:cubicBezTo>
                  <a:cubicBezTo>
                    <a:pt x="68" y="39"/>
                    <a:pt x="67" y="40"/>
                    <a:pt x="66" y="42"/>
                  </a:cubicBezTo>
                  <a:lnTo>
                    <a:pt x="63" y="47"/>
                  </a:lnTo>
                  <a:cubicBezTo>
                    <a:pt x="61" y="50"/>
                    <a:pt x="60" y="52"/>
                    <a:pt x="60" y="53"/>
                  </a:cubicBezTo>
                  <a:cubicBezTo>
                    <a:pt x="60" y="54"/>
                    <a:pt x="59" y="55"/>
                    <a:pt x="59" y="56"/>
                  </a:cubicBezTo>
                  <a:lnTo>
                    <a:pt x="56" y="54"/>
                  </a:lnTo>
                  <a:cubicBezTo>
                    <a:pt x="56" y="53"/>
                    <a:pt x="56" y="52"/>
                    <a:pt x="56" y="51"/>
                  </a:cubicBezTo>
                  <a:close/>
                  <a:moveTo>
                    <a:pt x="61" y="43"/>
                  </a:moveTo>
                  <a:cubicBezTo>
                    <a:pt x="59" y="43"/>
                    <a:pt x="57" y="42"/>
                    <a:pt x="54" y="41"/>
                  </a:cubicBezTo>
                  <a:cubicBezTo>
                    <a:pt x="52" y="40"/>
                    <a:pt x="51" y="40"/>
                    <a:pt x="51" y="40"/>
                  </a:cubicBezTo>
                  <a:cubicBezTo>
                    <a:pt x="50" y="39"/>
                    <a:pt x="49" y="40"/>
                    <a:pt x="48" y="40"/>
                  </a:cubicBezTo>
                  <a:cubicBezTo>
                    <a:pt x="48" y="40"/>
                    <a:pt x="47" y="41"/>
                    <a:pt x="47" y="41"/>
                  </a:cubicBezTo>
                  <a:cubicBezTo>
                    <a:pt x="46" y="42"/>
                    <a:pt x="46" y="43"/>
                    <a:pt x="47" y="44"/>
                  </a:cubicBezTo>
                  <a:cubicBezTo>
                    <a:pt x="47" y="45"/>
                    <a:pt x="48" y="46"/>
                    <a:pt x="49" y="47"/>
                  </a:cubicBezTo>
                  <a:cubicBezTo>
                    <a:pt x="51" y="48"/>
                    <a:pt x="52" y="49"/>
                    <a:pt x="53" y="49"/>
                  </a:cubicBezTo>
                  <a:cubicBezTo>
                    <a:pt x="55" y="49"/>
                    <a:pt x="56" y="48"/>
                    <a:pt x="57" y="47"/>
                  </a:cubicBezTo>
                  <a:cubicBezTo>
                    <a:pt x="58" y="47"/>
                    <a:pt x="59" y="46"/>
                    <a:pt x="60" y="44"/>
                  </a:cubicBezTo>
                  <a:lnTo>
                    <a:pt x="61" y="43"/>
                  </a:lnTo>
                  <a:close/>
                  <a:moveTo>
                    <a:pt x="78" y="63"/>
                  </a:moveTo>
                  <a:lnTo>
                    <a:pt x="77" y="67"/>
                  </a:lnTo>
                  <a:cubicBezTo>
                    <a:pt x="76" y="66"/>
                    <a:pt x="75" y="66"/>
                    <a:pt x="74" y="65"/>
                  </a:cubicBezTo>
                  <a:cubicBezTo>
                    <a:pt x="73" y="65"/>
                    <a:pt x="72" y="64"/>
                    <a:pt x="71" y="63"/>
                  </a:cubicBezTo>
                  <a:cubicBezTo>
                    <a:pt x="71" y="62"/>
                    <a:pt x="71" y="61"/>
                    <a:pt x="71" y="60"/>
                  </a:cubicBezTo>
                  <a:cubicBezTo>
                    <a:pt x="71" y="60"/>
                    <a:pt x="71" y="58"/>
                    <a:pt x="73" y="56"/>
                  </a:cubicBezTo>
                  <a:lnTo>
                    <a:pt x="80" y="44"/>
                  </a:lnTo>
                  <a:lnTo>
                    <a:pt x="77" y="42"/>
                  </a:lnTo>
                  <a:lnTo>
                    <a:pt x="79" y="39"/>
                  </a:lnTo>
                  <a:lnTo>
                    <a:pt x="82" y="41"/>
                  </a:lnTo>
                  <a:lnTo>
                    <a:pt x="85" y="35"/>
                  </a:lnTo>
                  <a:lnTo>
                    <a:pt x="90" y="35"/>
                  </a:lnTo>
                  <a:lnTo>
                    <a:pt x="85" y="43"/>
                  </a:lnTo>
                  <a:lnTo>
                    <a:pt x="89" y="45"/>
                  </a:lnTo>
                  <a:lnTo>
                    <a:pt x="87" y="48"/>
                  </a:lnTo>
                  <a:lnTo>
                    <a:pt x="84" y="46"/>
                  </a:lnTo>
                  <a:lnTo>
                    <a:pt x="76" y="58"/>
                  </a:lnTo>
                  <a:cubicBezTo>
                    <a:pt x="76" y="59"/>
                    <a:pt x="75" y="60"/>
                    <a:pt x="75" y="60"/>
                  </a:cubicBezTo>
                  <a:cubicBezTo>
                    <a:pt x="75" y="61"/>
                    <a:pt x="75" y="61"/>
                    <a:pt x="75" y="61"/>
                  </a:cubicBezTo>
                  <a:cubicBezTo>
                    <a:pt x="76" y="62"/>
                    <a:pt x="76" y="62"/>
                    <a:pt x="77" y="62"/>
                  </a:cubicBezTo>
                  <a:cubicBezTo>
                    <a:pt x="77" y="63"/>
                    <a:pt x="77" y="63"/>
                    <a:pt x="78" y="63"/>
                  </a:cubicBezTo>
                  <a:close/>
                  <a:moveTo>
                    <a:pt x="101" y="72"/>
                  </a:moveTo>
                  <a:lnTo>
                    <a:pt x="104" y="74"/>
                  </a:lnTo>
                  <a:cubicBezTo>
                    <a:pt x="102" y="76"/>
                    <a:pt x="100" y="77"/>
                    <a:pt x="98" y="78"/>
                  </a:cubicBezTo>
                  <a:cubicBezTo>
                    <a:pt x="96" y="78"/>
                    <a:pt x="93" y="77"/>
                    <a:pt x="91" y="76"/>
                  </a:cubicBezTo>
                  <a:cubicBezTo>
                    <a:pt x="88" y="74"/>
                    <a:pt x="86" y="71"/>
                    <a:pt x="85" y="68"/>
                  </a:cubicBezTo>
                  <a:cubicBezTo>
                    <a:pt x="84" y="65"/>
                    <a:pt x="85" y="62"/>
                    <a:pt x="87" y="59"/>
                  </a:cubicBezTo>
                  <a:cubicBezTo>
                    <a:pt x="89" y="55"/>
                    <a:pt x="92" y="53"/>
                    <a:pt x="95" y="52"/>
                  </a:cubicBezTo>
                  <a:cubicBezTo>
                    <a:pt x="98" y="51"/>
                    <a:pt x="101" y="52"/>
                    <a:pt x="104" y="53"/>
                  </a:cubicBezTo>
                  <a:cubicBezTo>
                    <a:pt x="107" y="55"/>
                    <a:pt x="108" y="57"/>
                    <a:pt x="109" y="60"/>
                  </a:cubicBezTo>
                  <a:cubicBezTo>
                    <a:pt x="110" y="63"/>
                    <a:pt x="109" y="67"/>
                    <a:pt x="107" y="70"/>
                  </a:cubicBezTo>
                  <a:cubicBezTo>
                    <a:pt x="107" y="70"/>
                    <a:pt x="107" y="71"/>
                    <a:pt x="106" y="71"/>
                  </a:cubicBezTo>
                  <a:lnTo>
                    <a:pt x="90" y="62"/>
                  </a:lnTo>
                  <a:cubicBezTo>
                    <a:pt x="89" y="64"/>
                    <a:pt x="89" y="66"/>
                    <a:pt x="89" y="68"/>
                  </a:cubicBezTo>
                  <a:cubicBezTo>
                    <a:pt x="90" y="70"/>
                    <a:pt x="91" y="72"/>
                    <a:pt x="93" y="73"/>
                  </a:cubicBezTo>
                  <a:cubicBezTo>
                    <a:pt x="94" y="74"/>
                    <a:pt x="95" y="74"/>
                    <a:pt x="97" y="74"/>
                  </a:cubicBezTo>
                  <a:cubicBezTo>
                    <a:pt x="98" y="74"/>
                    <a:pt x="99" y="73"/>
                    <a:pt x="101" y="72"/>
                  </a:cubicBezTo>
                  <a:close/>
                  <a:moveTo>
                    <a:pt x="92" y="59"/>
                  </a:moveTo>
                  <a:lnTo>
                    <a:pt x="104" y="66"/>
                  </a:lnTo>
                  <a:cubicBezTo>
                    <a:pt x="105" y="64"/>
                    <a:pt x="106" y="62"/>
                    <a:pt x="105" y="61"/>
                  </a:cubicBezTo>
                  <a:cubicBezTo>
                    <a:pt x="105" y="59"/>
                    <a:pt x="104" y="57"/>
                    <a:pt x="102" y="56"/>
                  </a:cubicBezTo>
                  <a:cubicBezTo>
                    <a:pt x="100" y="55"/>
                    <a:pt x="99" y="55"/>
                    <a:pt x="97" y="55"/>
                  </a:cubicBezTo>
                  <a:cubicBezTo>
                    <a:pt x="95" y="56"/>
                    <a:pt x="94" y="57"/>
                    <a:pt x="92" y="59"/>
                  </a:cubicBezTo>
                  <a:close/>
                  <a:moveTo>
                    <a:pt x="110" y="86"/>
                  </a:moveTo>
                  <a:lnTo>
                    <a:pt x="122" y="65"/>
                  </a:lnTo>
                  <a:lnTo>
                    <a:pt x="126" y="67"/>
                  </a:lnTo>
                  <a:lnTo>
                    <a:pt x="124" y="70"/>
                  </a:lnTo>
                  <a:cubicBezTo>
                    <a:pt x="125" y="69"/>
                    <a:pt x="127" y="68"/>
                    <a:pt x="128" y="68"/>
                  </a:cubicBezTo>
                  <a:cubicBezTo>
                    <a:pt x="129" y="68"/>
                    <a:pt x="130" y="69"/>
                    <a:pt x="130" y="69"/>
                  </a:cubicBezTo>
                  <a:cubicBezTo>
                    <a:pt x="132" y="70"/>
                    <a:pt x="133" y="71"/>
                    <a:pt x="134" y="72"/>
                  </a:cubicBezTo>
                  <a:lnTo>
                    <a:pt x="130" y="75"/>
                  </a:lnTo>
                  <a:cubicBezTo>
                    <a:pt x="130" y="74"/>
                    <a:pt x="129" y="73"/>
                    <a:pt x="128" y="73"/>
                  </a:cubicBezTo>
                  <a:cubicBezTo>
                    <a:pt x="127" y="72"/>
                    <a:pt x="126" y="72"/>
                    <a:pt x="126" y="72"/>
                  </a:cubicBezTo>
                  <a:cubicBezTo>
                    <a:pt x="125" y="72"/>
                    <a:pt x="124" y="73"/>
                    <a:pt x="123" y="73"/>
                  </a:cubicBezTo>
                  <a:cubicBezTo>
                    <a:pt x="122" y="74"/>
                    <a:pt x="121" y="76"/>
                    <a:pt x="120" y="77"/>
                  </a:cubicBezTo>
                  <a:lnTo>
                    <a:pt x="113" y="88"/>
                  </a:lnTo>
                  <a:lnTo>
                    <a:pt x="110" y="86"/>
                  </a:lnTo>
                  <a:close/>
                  <a:moveTo>
                    <a:pt x="138" y="69"/>
                  </a:moveTo>
                  <a:lnTo>
                    <a:pt x="141" y="65"/>
                  </a:lnTo>
                  <a:lnTo>
                    <a:pt x="145" y="67"/>
                  </a:lnTo>
                  <a:lnTo>
                    <a:pt x="142" y="71"/>
                  </a:lnTo>
                  <a:lnTo>
                    <a:pt x="138" y="69"/>
                  </a:lnTo>
                  <a:close/>
                  <a:moveTo>
                    <a:pt x="123" y="94"/>
                  </a:moveTo>
                  <a:lnTo>
                    <a:pt x="136" y="73"/>
                  </a:lnTo>
                  <a:lnTo>
                    <a:pt x="140" y="75"/>
                  </a:lnTo>
                  <a:lnTo>
                    <a:pt x="127" y="97"/>
                  </a:lnTo>
                  <a:lnTo>
                    <a:pt x="123" y="94"/>
                  </a:lnTo>
                  <a:close/>
                  <a:moveTo>
                    <a:pt x="153" y="108"/>
                  </a:moveTo>
                  <a:cubicBezTo>
                    <a:pt x="151" y="109"/>
                    <a:pt x="149" y="109"/>
                    <a:pt x="147" y="108"/>
                  </a:cubicBezTo>
                  <a:cubicBezTo>
                    <a:pt x="146" y="108"/>
                    <a:pt x="144" y="107"/>
                    <a:pt x="143" y="107"/>
                  </a:cubicBezTo>
                  <a:cubicBezTo>
                    <a:pt x="141" y="105"/>
                    <a:pt x="139" y="104"/>
                    <a:pt x="139" y="102"/>
                  </a:cubicBezTo>
                  <a:cubicBezTo>
                    <a:pt x="138" y="100"/>
                    <a:pt x="138" y="98"/>
                    <a:pt x="139" y="96"/>
                  </a:cubicBezTo>
                  <a:cubicBezTo>
                    <a:pt x="140" y="95"/>
                    <a:pt x="141" y="94"/>
                    <a:pt x="142" y="94"/>
                  </a:cubicBezTo>
                  <a:cubicBezTo>
                    <a:pt x="143" y="93"/>
                    <a:pt x="144" y="93"/>
                    <a:pt x="145" y="93"/>
                  </a:cubicBezTo>
                  <a:cubicBezTo>
                    <a:pt x="146" y="93"/>
                    <a:pt x="147" y="93"/>
                    <a:pt x="148" y="93"/>
                  </a:cubicBezTo>
                  <a:cubicBezTo>
                    <a:pt x="149" y="93"/>
                    <a:pt x="150" y="94"/>
                    <a:pt x="152" y="94"/>
                  </a:cubicBezTo>
                  <a:cubicBezTo>
                    <a:pt x="155" y="96"/>
                    <a:pt x="157" y="97"/>
                    <a:pt x="159" y="97"/>
                  </a:cubicBezTo>
                  <a:cubicBezTo>
                    <a:pt x="159" y="97"/>
                    <a:pt x="159" y="96"/>
                    <a:pt x="159" y="96"/>
                  </a:cubicBezTo>
                  <a:cubicBezTo>
                    <a:pt x="160" y="95"/>
                    <a:pt x="161" y="93"/>
                    <a:pt x="160" y="92"/>
                  </a:cubicBezTo>
                  <a:cubicBezTo>
                    <a:pt x="160" y="91"/>
                    <a:pt x="159" y="90"/>
                    <a:pt x="157" y="89"/>
                  </a:cubicBezTo>
                  <a:cubicBezTo>
                    <a:pt x="155" y="88"/>
                    <a:pt x="154" y="87"/>
                    <a:pt x="153" y="87"/>
                  </a:cubicBezTo>
                  <a:cubicBezTo>
                    <a:pt x="151" y="87"/>
                    <a:pt x="150" y="88"/>
                    <a:pt x="149" y="89"/>
                  </a:cubicBezTo>
                  <a:lnTo>
                    <a:pt x="146" y="87"/>
                  </a:lnTo>
                  <a:cubicBezTo>
                    <a:pt x="147" y="86"/>
                    <a:pt x="148" y="85"/>
                    <a:pt x="149" y="84"/>
                  </a:cubicBezTo>
                  <a:cubicBezTo>
                    <a:pt x="151" y="84"/>
                    <a:pt x="152" y="84"/>
                    <a:pt x="154" y="84"/>
                  </a:cubicBezTo>
                  <a:cubicBezTo>
                    <a:pt x="156" y="84"/>
                    <a:pt x="157" y="85"/>
                    <a:pt x="159" y="86"/>
                  </a:cubicBezTo>
                  <a:cubicBezTo>
                    <a:pt x="161" y="87"/>
                    <a:pt x="162" y="88"/>
                    <a:pt x="163" y="89"/>
                  </a:cubicBezTo>
                  <a:cubicBezTo>
                    <a:pt x="164" y="90"/>
                    <a:pt x="165" y="91"/>
                    <a:pt x="165" y="92"/>
                  </a:cubicBezTo>
                  <a:cubicBezTo>
                    <a:pt x="165" y="93"/>
                    <a:pt x="165" y="94"/>
                    <a:pt x="165" y="96"/>
                  </a:cubicBezTo>
                  <a:cubicBezTo>
                    <a:pt x="164" y="96"/>
                    <a:pt x="164" y="97"/>
                    <a:pt x="163" y="99"/>
                  </a:cubicBezTo>
                  <a:lnTo>
                    <a:pt x="160" y="104"/>
                  </a:lnTo>
                  <a:cubicBezTo>
                    <a:pt x="158" y="107"/>
                    <a:pt x="157" y="109"/>
                    <a:pt x="156" y="110"/>
                  </a:cubicBezTo>
                  <a:cubicBezTo>
                    <a:pt x="156" y="111"/>
                    <a:pt x="156" y="112"/>
                    <a:pt x="156" y="114"/>
                  </a:cubicBezTo>
                  <a:lnTo>
                    <a:pt x="152" y="111"/>
                  </a:lnTo>
                  <a:cubicBezTo>
                    <a:pt x="152" y="110"/>
                    <a:pt x="152" y="109"/>
                    <a:pt x="153" y="108"/>
                  </a:cubicBezTo>
                  <a:close/>
                  <a:moveTo>
                    <a:pt x="157" y="100"/>
                  </a:moveTo>
                  <a:cubicBezTo>
                    <a:pt x="156" y="100"/>
                    <a:pt x="153" y="99"/>
                    <a:pt x="150" y="98"/>
                  </a:cubicBezTo>
                  <a:cubicBezTo>
                    <a:pt x="149" y="97"/>
                    <a:pt x="148" y="97"/>
                    <a:pt x="147" y="97"/>
                  </a:cubicBezTo>
                  <a:cubicBezTo>
                    <a:pt x="146" y="97"/>
                    <a:pt x="145" y="97"/>
                    <a:pt x="145" y="97"/>
                  </a:cubicBezTo>
                  <a:cubicBezTo>
                    <a:pt x="144" y="97"/>
                    <a:pt x="144" y="98"/>
                    <a:pt x="143" y="98"/>
                  </a:cubicBezTo>
                  <a:cubicBezTo>
                    <a:pt x="143" y="99"/>
                    <a:pt x="143" y="100"/>
                    <a:pt x="143" y="101"/>
                  </a:cubicBezTo>
                  <a:cubicBezTo>
                    <a:pt x="143" y="103"/>
                    <a:pt x="144" y="103"/>
                    <a:pt x="146" y="104"/>
                  </a:cubicBezTo>
                  <a:cubicBezTo>
                    <a:pt x="147" y="105"/>
                    <a:pt x="148" y="106"/>
                    <a:pt x="150" y="106"/>
                  </a:cubicBezTo>
                  <a:cubicBezTo>
                    <a:pt x="151" y="106"/>
                    <a:pt x="153" y="105"/>
                    <a:pt x="154" y="105"/>
                  </a:cubicBezTo>
                  <a:cubicBezTo>
                    <a:pt x="155" y="104"/>
                    <a:pt x="155" y="103"/>
                    <a:pt x="156" y="101"/>
                  </a:cubicBezTo>
                  <a:lnTo>
                    <a:pt x="157" y="100"/>
                  </a:lnTo>
                  <a:close/>
                  <a:moveTo>
                    <a:pt x="151" y="111"/>
                  </a:moveTo>
                  <a:lnTo>
                    <a:pt x="168" y="81"/>
                  </a:lnTo>
                  <a:lnTo>
                    <a:pt x="172" y="83"/>
                  </a:lnTo>
                  <a:lnTo>
                    <a:pt x="154" y="113"/>
                  </a:lnTo>
                  <a:lnTo>
                    <a:pt x="151" y="111"/>
                  </a:lnTo>
                  <a:close/>
                  <a:moveTo>
                    <a:pt x="170" y="113"/>
                  </a:moveTo>
                  <a:lnTo>
                    <a:pt x="173" y="115"/>
                  </a:lnTo>
                  <a:cubicBezTo>
                    <a:pt x="171" y="117"/>
                    <a:pt x="169" y="118"/>
                    <a:pt x="167" y="118"/>
                  </a:cubicBezTo>
                  <a:cubicBezTo>
                    <a:pt x="165" y="119"/>
                    <a:pt x="162" y="118"/>
                    <a:pt x="160" y="117"/>
                  </a:cubicBezTo>
                  <a:cubicBezTo>
                    <a:pt x="157" y="115"/>
                    <a:pt x="155" y="112"/>
                    <a:pt x="154" y="109"/>
                  </a:cubicBezTo>
                  <a:cubicBezTo>
                    <a:pt x="153" y="106"/>
                    <a:pt x="154" y="103"/>
                    <a:pt x="156" y="99"/>
                  </a:cubicBezTo>
                  <a:cubicBezTo>
                    <a:pt x="158" y="96"/>
                    <a:pt x="161" y="94"/>
                    <a:pt x="164" y="93"/>
                  </a:cubicBezTo>
                  <a:cubicBezTo>
                    <a:pt x="167" y="92"/>
                    <a:pt x="170" y="92"/>
                    <a:pt x="173" y="94"/>
                  </a:cubicBezTo>
                  <a:cubicBezTo>
                    <a:pt x="176" y="96"/>
                    <a:pt x="177" y="98"/>
                    <a:pt x="178" y="101"/>
                  </a:cubicBezTo>
                  <a:cubicBezTo>
                    <a:pt x="179" y="104"/>
                    <a:pt x="178" y="107"/>
                    <a:pt x="176" y="111"/>
                  </a:cubicBezTo>
                  <a:cubicBezTo>
                    <a:pt x="176" y="111"/>
                    <a:pt x="176" y="111"/>
                    <a:pt x="175" y="112"/>
                  </a:cubicBezTo>
                  <a:lnTo>
                    <a:pt x="159" y="102"/>
                  </a:lnTo>
                  <a:cubicBezTo>
                    <a:pt x="158" y="105"/>
                    <a:pt x="158" y="107"/>
                    <a:pt x="158" y="109"/>
                  </a:cubicBezTo>
                  <a:cubicBezTo>
                    <a:pt x="159" y="111"/>
                    <a:pt x="160" y="112"/>
                    <a:pt x="161" y="114"/>
                  </a:cubicBezTo>
                  <a:cubicBezTo>
                    <a:pt x="163" y="114"/>
                    <a:pt x="164" y="115"/>
                    <a:pt x="165" y="115"/>
                  </a:cubicBezTo>
                  <a:cubicBezTo>
                    <a:pt x="167" y="114"/>
                    <a:pt x="168" y="114"/>
                    <a:pt x="170" y="113"/>
                  </a:cubicBezTo>
                  <a:close/>
                  <a:moveTo>
                    <a:pt x="161" y="100"/>
                  </a:moveTo>
                  <a:lnTo>
                    <a:pt x="173" y="107"/>
                  </a:lnTo>
                  <a:cubicBezTo>
                    <a:pt x="174" y="105"/>
                    <a:pt x="174" y="103"/>
                    <a:pt x="174" y="102"/>
                  </a:cubicBezTo>
                  <a:cubicBezTo>
                    <a:pt x="174" y="100"/>
                    <a:pt x="173" y="98"/>
                    <a:pt x="171" y="97"/>
                  </a:cubicBezTo>
                  <a:cubicBezTo>
                    <a:pt x="169" y="96"/>
                    <a:pt x="168" y="96"/>
                    <a:pt x="166" y="96"/>
                  </a:cubicBezTo>
                  <a:cubicBezTo>
                    <a:pt x="164" y="97"/>
                    <a:pt x="162" y="98"/>
                    <a:pt x="161" y="10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83" name="Freeform 103"/>
            <p:cNvSpPr>
              <a:spLocks noEditPoints="1"/>
            </p:cNvSpPr>
            <p:nvPr/>
          </p:nvSpPr>
          <p:spPr bwMode="auto">
            <a:xfrm>
              <a:off x="1858" y="2094"/>
              <a:ext cx="53" cy="45"/>
            </a:xfrm>
            <a:custGeom>
              <a:avLst/>
              <a:gdLst/>
              <a:ahLst/>
              <a:cxnLst>
                <a:cxn ang="0">
                  <a:pos x="4" y="0"/>
                </a:cxn>
                <a:cxn ang="0">
                  <a:pos x="5" y="18"/>
                </a:cxn>
                <a:cxn ang="0">
                  <a:pos x="7" y="20"/>
                </a:cxn>
                <a:cxn ang="0">
                  <a:pos x="24" y="12"/>
                </a:cxn>
                <a:cxn ang="0">
                  <a:pos x="0" y="26"/>
                </a:cxn>
                <a:cxn ang="0">
                  <a:pos x="31" y="45"/>
                </a:cxn>
                <a:cxn ang="0">
                  <a:pos x="23" y="38"/>
                </a:cxn>
                <a:cxn ang="0">
                  <a:pos x="26" y="30"/>
                </a:cxn>
                <a:cxn ang="0">
                  <a:pos x="32" y="29"/>
                </a:cxn>
                <a:cxn ang="0">
                  <a:pos x="43" y="33"/>
                </a:cxn>
                <a:cxn ang="0">
                  <a:pos x="44" y="29"/>
                </a:cxn>
                <a:cxn ang="0">
                  <a:pos x="37" y="24"/>
                </a:cxn>
                <a:cxn ang="0">
                  <a:pos x="30" y="23"/>
                </a:cxn>
                <a:cxn ang="0">
                  <a:pos x="38" y="20"/>
                </a:cxn>
                <a:cxn ang="0">
                  <a:pos x="47" y="26"/>
                </a:cxn>
                <a:cxn ang="0">
                  <a:pos x="48" y="32"/>
                </a:cxn>
                <a:cxn ang="0">
                  <a:pos x="44" y="40"/>
                </a:cxn>
                <a:cxn ang="0">
                  <a:pos x="40" y="50"/>
                </a:cxn>
                <a:cxn ang="0">
                  <a:pos x="37" y="45"/>
                </a:cxn>
                <a:cxn ang="0">
                  <a:pos x="34" y="34"/>
                </a:cxn>
                <a:cxn ang="0">
                  <a:pos x="29" y="33"/>
                </a:cxn>
                <a:cxn ang="0">
                  <a:pos x="27" y="38"/>
                </a:cxn>
                <a:cxn ang="0">
                  <a:pos x="34" y="42"/>
                </a:cxn>
                <a:cxn ang="0">
                  <a:pos x="40" y="38"/>
                </a:cxn>
                <a:cxn ang="0">
                  <a:pos x="49" y="55"/>
                </a:cxn>
                <a:cxn ang="0">
                  <a:pos x="70" y="28"/>
                </a:cxn>
                <a:cxn ang="0">
                  <a:pos x="49" y="55"/>
                </a:cxn>
                <a:cxn ang="0">
                  <a:pos x="64" y="67"/>
                </a:cxn>
                <a:cxn ang="0">
                  <a:pos x="67" y="74"/>
                </a:cxn>
                <a:cxn ang="0">
                  <a:pos x="75" y="73"/>
                </a:cxn>
                <a:cxn ang="0">
                  <a:pos x="70" y="68"/>
                </a:cxn>
                <a:cxn ang="0">
                  <a:pos x="67" y="52"/>
                </a:cxn>
                <a:cxn ang="0">
                  <a:pos x="77" y="45"/>
                </a:cxn>
                <a:cxn ang="0">
                  <a:pos x="88" y="53"/>
                </a:cxn>
                <a:cxn ang="0">
                  <a:pos x="93" y="52"/>
                </a:cxn>
                <a:cxn ang="0">
                  <a:pos x="76" y="77"/>
                </a:cxn>
                <a:cxn ang="0">
                  <a:pos x="65" y="77"/>
                </a:cxn>
                <a:cxn ang="0">
                  <a:pos x="61" y="65"/>
                </a:cxn>
                <a:cxn ang="0">
                  <a:pos x="69" y="61"/>
                </a:cxn>
                <a:cxn ang="0">
                  <a:pos x="78" y="66"/>
                </a:cxn>
                <a:cxn ang="0">
                  <a:pos x="85" y="54"/>
                </a:cxn>
                <a:cxn ang="0">
                  <a:pos x="76" y="49"/>
                </a:cxn>
              </a:cxnLst>
              <a:rect l="0" t="0" r="r" b="b"/>
              <a:pathLst>
                <a:path w="93" h="79">
                  <a:moveTo>
                    <a:pt x="0" y="26"/>
                  </a:moveTo>
                  <a:lnTo>
                    <a:pt x="4" y="0"/>
                  </a:lnTo>
                  <a:lnTo>
                    <a:pt x="8" y="2"/>
                  </a:lnTo>
                  <a:lnTo>
                    <a:pt x="5" y="18"/>
                  </a:lnTo>
                  <a:cubicBezTo>
                    <a:pt x="5" y="19"/>
                    <a:pt x="4" y="21"/>
                    <a:pt x="4" y="23"/>
                  </a:cubicBezTo>
                  <a:cubicBezTo>
                    <a:pt x="5" y="22"/>
                    <a:pt x="6" y="21"/>
                    <a:pt x="7" y="20"/>
                  </a:cubicBezTo>
                  <a:lnTo>
                    <a:pt x="20" y="9"/>
                  </a:lnTo>
                  <a:lnTo>
                    <a:pt x="24" y="12"/>
                  </a:lnTo>
                  <a:lnTo>
                    <a:pt x="3" y="28"/>
                  </a:lnTo>
                  <a:lnTo>
                    <a:pt x="0" y="26"/>
                  </a:lnTo>
                  <a:close/>
                  <a:moveTo>
                    <a:pt x="37" y="45"/>
                  </a:moveTo>
                  <a:cubicBezTo>
                    <a:pt x="35" y="45"/>
                    <a:pt x="33" y="45"/>
                    <a:pt x="31" y="45"/>
                  </a:cubicBezTo>
                  <a:cubicBezTo>
                    <a:pt x="30" y="44"/>
                    <a:pt x="28" y="44"/>
                    <a:pt x="27" y="43"/>
                  </a:cubicBezTo>
                  <a:cubicBezTo>
                    <a:pt x="25" y="42"/>
                    <a:pt x="23" y="40"/>
                    <a:pt x="23" y="38"/>
                  </a:cubicBezTo>
                  <a:cubicBezTo>
                    <a:pt x="22" y="36"/>
                    <a:pt x="22" y="34"/>
                    <a:pt x="23" y="33"/>
                  </a:cubicBezTo>
                  <a:cubicBezTo>
                    <a:pt x="24" y="32"/>
                    <a:pt x="25" y="31"/>
                    <a:pt x="26" y="30"/>
                  </a:cubicBezTo>
                  <a:cubicBezTo>
                    <a:pt x="27" y="30"/>
                    <a:pt x="28" y="29"/>
                    <a:pt x="29" y="29"/>
                  </a:cubicBezTo>
                  <a:cubicBezTo>
                    <a:pt x="30" y="29"/>
                    <a:pt x="31" y="29"/>
                    <a:pt x="32" y="29"/>
                  </a:cubicBezTo>
                  <a:cubicBezTo>
                    <a:pt x="33" y="30"/>
                    <a:pt x="34" y="30"/>
                    <a:pt x="36" y="31"/>
                  </a:cubicBezTo>
                  <a:cubicBezTo>
                    <a:pt x="39" y="32"/>
                    <a:pt x="41" y="33"/>
                    <a:pt x="43" y="33"/>
                  </a:cubicBezTo>
                  <a:cubicBezTo>
                    <a:pt x="43" y="33"/>
                    <a:pt x="43" y="33"/>
                    <a:pt x="43" y="33"/>
                  </a:cubicBezTo>
                  <a:cubicBezTo>
                    <a:pt x="44" y="31"/>
                    <a:pt x="45" y="30"/>
                    <a:pt x="44" y="29"/>
                  </a:cubicBezTo>
                  <a:cubicBezTo>
                    <a:pt x="44" y="27"/>
                    <a:pt x="43" y="26"/>
                    <a:pt x="41" y="25"/>
                  </a:cubicBezTo>
                  <a:cubicBezTo>
                    <a:pt x="39" y="24"/>
                    <a:pt x="38" y="24"/>
                    <a:pt x="37" y="24"/>
                  </a:cubicBezTo>
                  <a:cubicBezTo>
                    <a:pt x="35" y="24"/>
                    <a:pt x="34" y="25"/>
                    <a:pt x="33" y="26"/>
                  </a:cubicBezTo>
                  <a:lnTo>
                    <a:pt x="30" y="23"/>
                  </a:lnTo>
                  <a:cubicBezTo>
                    <a:pt x="31" y="22"/>
                    <a:pt x="32" y="21"/>
                    <a:pt x="33" y="21"/>
                  </a:cubicBezTo>
                  <a:cubicBezTo>
                    <a:pt x="35" y="20"/>
                    <a:pt x="36" y="20"/>
                    <a:pt x="38" y="20"/>
                  </a:cubicBezTo>
                  <a:cubicBezTo>
                    <a:pt x="40" y="21"/>
                    <a:pt x="41" y="21"/>
                    <a:pt x="43" y="22"/>
                  </a:cubicBezTo>
                  <a:cubicBezTo>
                    <a:pt x="45" y="23"/>
                    <a:pt x="46" y="25"/>
                    <a:pt x="47" y="26"/>
                  </a:cubicBezTo>
                  <a:cubicBezTo>
                    <a:pt x="48" y="27"/>
                    <a:pt x="49" y="28"/>
                    <a:pt x="49" y="29"/>
                  </a:cubicBezTo>
                  <a:cubicBezTo>
                    <a:pt x="49" y="30"/>
                    <a:pt x="49" y="31"/>
                    <a:pt x="48" y="32"/>
                  </a:cubicBezTo>
                  <a:cubicBezTo>
                    <a:pt x="48" y="33"/>
                    <a:pt x="48" y="34"/>
                    <a:pt x="47" y="35"/>
                  </a:cubicBezTo>
                  <a:lnTo>
                    <a:pt x="44" y="40"/>
                  </a:lnTo>
                  <a:cubicBezTo>
                    <a:pt x="42" y="44"/>
                    <a:pt x="41" y="46"/>
                    <a:pt x="40" y="47"/>
                  </a:cubicBezTo>
                  <a:cubicBezTo>
                    <a:pt x="40" y="48"/>
                    <a:pt x="40" y="49"/>
                    <a:pt x="40" y="50"/>
                  </a:cubicBezTo>
                  <a:lnTo>
                    <a:pt x="36" y="48"/>
                  </a:lnTo>
                  <a:cubicBezTo>
                    <a:pt x="36" y="47"/>
                    <a:pt x="36" y="46"/>
                    <a:pt x="37" y="45"/>
                  </a:cubicBezTo>
                  <a:close/>
                  <a:moveTo>
                    <a:pt x="41" y="36"/>
                  </a:moveTo>
                  <a:cubicBezTo>
                    <a:pt x="40" y="36"/>
                    <a:pt x="37" y="35"/>
                    <a:pt x="34" y="34"/>
                  </a:cubicBezTo>
                  <a:cubicBezTo>
                    <a:pt x="33" y="33"/>
                    <a:pt x="32" y="33"/>
                    <a:pt x="31" y="33"/>
                  </a:cubicBezTo>
                  <a:cubicBezTo>
                    <a:pt x="30" y="33"/>
                    <a:pt x="29" y="33"/>
                    <a:pt x="29" y="33"/>
                  </a:cubicBezTo>
                  <a:cubicBezTo>
                    <a:pt x="28" y="34"/>
                    <a:pt x="28" y="34"/>
                    <a:pt x="27" y="35"/>
                  </a:cubicBezTo>
                  <a:cubicBezTo>
                    <a:pt x="27" y="36"/>
                    <a:pt x="26" y="37"/>
                    <a:pt x="27" y="38"/>
                  </a:cubicBezTo>
                  <a:cubicBezTo>
                    <a:pt x="27" y="39"/>
                    <a:pt x="28" y="40"/>
                    <a:pt x="29" y="41"/>
                  </a:cubicBezTo>
                  <a:cubicBezTo>
                    <a:pt x="31" y="42"/>
                    <a:pt x="32" y="42"/>
                    <a:pt x="34" y="42"/>
                  </a:cubicBezTo>
                  <a:cubicBezTo>
                    <a:pt x="35" y="42"/>
                    <a:pt x="36" y="42"/>
                    <a:pt x="38" y="41"/>
                  </a:cubicBezTo>
                  <a:cubicBezTo>
                    <a:pt x="39" y="40"/>
                    <a:pt x="39" y="39"/>
                    <a:pt x="40" y="38"/>
                  </a:cubicBezTo>
                  <a:lnTo>
                    <a:pt x="41" y="36"/>
                  </a:lnTo>
                  <a:close/>
                  <a:moveTo>
                    <a:pt x="49" y="55"/>
                  </a:moveTo>
                  <a:lnTo>
                    <a:pt x="66" y="26"/>
                  </a:lnTo>
                  <a:lnTo>
                    <a:pt x="70" y="28"/>
                  </a:lnTo>
                  <a:lnTo>
                    <a:pt x="52" y="57"/>
                  </a:lnTo>
                  <a:lnTo>
                    <a:pt x="49" y="55"/>
                  </a:lnTo>
                  <a:close/>
                  <a:moveTo>
                    <a:pt x="61" y="65"/>
                  </a:moveTo>
                  <a:lnTo>
                    <a:pt x="64" y="67"/>
                  </a:lnTo>
                  <a:cubicBezTo>
                    <a:pt x="63" y="69"/>
                    <a:pt x="63" y="70"/>
                    <a:pt x="64" y="71"/>
                  </a:cubicBezTo>
                  <a:cubicBezTo>
                    <a:pt x="64" y="72"/>
                    <a:pt x="65" y="73"/>
                    <a:pt x="67" y="74"/>
                  </a:cubicBezTo>
                  <a:cubicBezTo>
                    <a:pt x="69" y="75"/>
                    <a:pt x="70" y="75"/>
                    <a:pt x="71" y="75"/>
                  </a:cubicBezTo>
                  <a:cubicBezTo>
                    <a:pt x="73" y="75"/>
                    <a:pt x="74" y="74"/>
                    <a:pt x="75" y="73"/>
                  </a:cubicBezTo>
                  <a:cubicBezTo>
                    <a:pt x="75" y="73"/>
                    <a:pt x="76" y="71"/>
                    <a:pt x="78" y="69"/>
                  </a:cubicBezTo>
                  <a:cubicBezTo>
                    <a:pt x="75" y="70"/>
                    <a:pt x="73" y="69"/>
                    <a:pt x="70" y="68"/>
                  </a:cubicBezTo>
                  <a:cubicBezTo>
                    <a:pt x="67" y="66"/>
                    <a:pt x="66" y="64"/>
                    <a:pt x="65" y="61"/>
                  </a:cubicBezTo>
                  <a:cubicBezTo>
                    <a:pt x="65" y="58"/>
                    <a:pt x="66" y="55"/>
                    <a:pt x="67" y="52"/>
                  </a:cubicBezTo>
                  <a:cubicBezTo>
                    <a:pt x="69" y="50"/>
                    <a:pt x="70" y="48"/>
                    <a:pt x="72" y="47"/>
                  </a:cubicBezTo>
                  <a:cubicBezTo>
                    <a:pt x="74" y="45"/>
                    <a:pt x="76" y="45"/>
                    <a:pt x="77" y="45"/>
                  </a:cubicBezTo>
                  <a:cubicBezTo>
                    <a:pt x="79" y="45"/>
                    <a:pt x="81" y="45"/>
                    <a:pt x="83" y="46"/>
                  </a:cubicBezTo>
                  <a:cubicBezTo>
                    <a:pt x="86" y="48"/>
                    <a:pt x="87" y="50"/>
                    <a:pt x="88" y="53"/>
                  </a:cubicBezTo>
                  <a:lnTo>
                    <a:pt x="89" y="50"/>
                  </a:lnTo>
                  <a:lnTo>
                    <a:pt x="93" y="52"/>
                  </a:lnTo>
                  <a:lnTo>
                    <a:pt x="82" y="71"/>
                  </a:lnTo>
                  <a:cubicBezTo>
                    <a:pt x="80" y="74"/>
                    <a:pt x="78" y="76"/>
                    <a:pt x="76" y="77"/>
                  </a:cubicBezTo>
                  <a:cubicBezTo>
                    <a:pt x="75" y="78"/>
                    <a:pt x="73" y="79"/>
                    <a:pt x="71" y="79"/>
                  </a:cubicBezTo>
                  <a:cubicBezTo>
                    <a:pt x="69" y="79"/>
                    <a:pt x="67" y="78"/>
                    <a:pt x="65" y="77"/>
                  </a:cubicBezTo>
                  <a:cubicBezTo>
                    <a:pt x="63" y="75"/>
                    <a:pt x="61" y="73"/>
                    <a:pt x="60" y="71"/>
                  </a:cubicBezTo>
                  <a:cubicBezTo>
                    <a:pt x="59" y="69"/>
                    <a:pt x="59" y="67"/>
                    <a:pt x="61" y="65"/>
                  </a:cubicBezTo>
                  <a:close/>
                  <a:moveTo>
                    <a:pt x="71" y="54"/>
                  </a:moveTo>
                  <a:cubicBezTo>
                    <a:pt x="70" y="57"/>
                    <a:pt x="69" y="59"/>
                    <a:pt x="69" y="61"/>
                  </a:cubicBezTo>
                  <a:cubicBezTo>
                    <a:pt x="70" y="63"/>
                    <a:pt x="71" y="64"/>
                    <a:pt x="72" y="65"/>
                  </a:cubicBezTo>
                  <a:cubicBezTo>
                    <a:pt x="74" y="66"/>
                    <a:pt x="76" y="66"/>
                    <a:pt x="78" y="66"/>
                  </a:cubicBezTo>
                  <a:cubicBezTo>
                    <a:pt x="80" y="65"/>
                    <a:pt x="81" y="64"/>
                    <a:pt x="83" y="61"/>
                  </a:cubicBezTo>
                  <a:cubicBezTo>
                    <a:pt x="85" y="58"/>
                    <a:pt x="85" y="56"/>
                    <a:pt x="85" y="54"/>
                  </a:cubicBezTo>
                  <a:cubicBezTo>
                    <a:pt x="84" y="52"/>
                    <a:pt x="83" y="50"/>
                    <a:pt x="82" y="49"/>
                  </a:cubicBezTo>
                  <a:cubicBezTo>
                    <a:pt x="80" y="48"/>
                    <a:pt x="78" y="48"/>
                    <a:pt x="76" y="49"/>
                  </a:cubicBezTo>
                  <a:cubicBezTo>
                    <a:pt x="75" y="50"/>
                    <a:pt x="73" y="51"/>
                    <a:pt x="71" y="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84" name="Rectangle 104"/>
            <p:cNvSpPr>
              <a:spLocks noChangeArrowheads="1"/>
            </p:cNvSpPr>
            <p:nvPr/>
          </p:nvSpPr>
          <p:spPr bwMode="auto">
            <a:xfrm>
              <a:off x="1588" y="1589"/>
              <a:ext cx="62"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Mindre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85" name="Rectangle 105"/>
            <p:cNvSpPr>
              <a:spLocks noChangeArrowheads="1"/>
            </p:cNvSpPr>
            <p:nvPr/>
          </p:nvSpPr>
          <p:spPr bwMode="auto">
            <a:xfrm>
              <a:off x="1588" y="1616"/>
              <a:ext cx="77"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ressourc</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186" name="Rectangle 106"/>
            <p:cNvSpPr>
              <a:spLocks noChangeArrowheads="1"/>
            </p:cNvSpPr>
            <p:nvPr/>
          </p:nvSpPr>
          <p:spPr bwMode="auto">
            <a:xfrm>
              <a:off x="1625" y="1644"/>
              <a:ext cx="18"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er</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pic>
          <p:nvPicPr>
            <p:cNvPr id="430187" name="Picture 107"/>
            <p:cNvPicPr>
              <a:picLocks noChangeAspect="1" noChangeArrowheads="1"/>
            </p:cNvPicPr>
            <p:nvPr/>
          </p:nvPicPr>
          <p:blipFill>
            <a:blip r:embed="rId20"/>
            <a:srcRect/>
            <a:stretch>
              <a:fillRect/>
            </a:stretch>
          </p:blipFill>
          <p:spPr bwMode="auto">
            <a:xfrm>
              <a:off x="1471" y="2867"/>
              <a:ext cx="350" cy="359"/>
            </a:xfrm>
            <a:prstGeom prst="rect">
              <a:avLst/>
            </a:prstGeom>
            <a:noFill/>
            <a:ln w="9525">
              <a:noFill/>
              <a:miter lim="800000"/>
              <a:headEnd/>
              <a:tailEnd/>
            </a:ln>
          </p:spPr>
        </p:pic>
        <p:pic>
          <p:nvPicPr>
            <p:cNvPr id="430188" name="Picture 108"/>
            <p:cNvPicPr>
              <a:picLocks noChangeAspect="1" noChangeArrowheads="1"/>
            </p:cNvPicPr>
            <p:nvPr/>
          </p:nvPicPr>
          <p:blipFill>
            <a:blip r:embed="rId21"/>
            <a:srcRect/>
            <a:stretch>
              <a:fillRect/>
            </a:stretch>
          </p:blipFill>
          <p:spPr bwMode="auto">
            <a:xfrm>
              <a:off x="1471" y="2867"/>
              <a:ext cx="350" cy="359"/>
            </a:xfrm>
            <a:prstGeom prst="rect">
              <a:avLst/>
            </a:prstGeom>
            <a:noFill/>
            <a:ln w="9525">
              <a:noFill/>
              <a:miter lim="800000"/>
              <a:headEnd/>
              <a:tailEnd/>
            </a:ln>
          </p:spPr>
        </p:pic>
        <p:sp>
          <p:nvSpPr>
            <p:cNvPr id="430189" name="Freeform 109"/>
            <p:cNvSpPr>
              <a:spLocks noEditPoints="1"/>
            </p:cNvSpPr>
            <p:nvPr/>
          </p:nvSpPr>
          <p:spPr bwMode="auto">
            <a:xfrm>
              <a:off x="1605" y="2922"/>
              <a:ext cx="117" cy="28"/>
            </a:xfrm>
            <a:custGeom>
              <a:avLst/>
              <a:gdLst/>
              <a:ahLst/>
              <a:cxnLst>
                <a:cxn ang="0">
                  <a:pos x="9" y="1"/>
                </a:cxn>
                <a:cxn ang="0">
                  <a:pos x="19" y="25"/>
                </a:cxn>
                <a:cxn ang="0">
                  <a:pos x="33" y="37"/>
                </a:cxn>
                <a:cxn ang="0">
                  <a:pos x="19" y="36"/>
                </a:cxn>
                <a:cxn ang="0">
                  <a:pos x="5" y="35"/>
                </a:cxn>
                <a:cxn ang="0">
                  <a:pos x="50" y="3"/>
                </a:cxn>
                <a:cxn ang="0">
                  <a:pos x="50" y="8"/>
                </a:cxn>
                <a:cxn ang="0">
                  <a:pos x="54" y="13"/>
                </a:cxn>
                <a:cxn ang="0">
                  <a:pos x="64" y="39"/>
                </a:cxn>
                <a:cxn ang="0">
                  <a:pos x="68" y="39"/>
                </a:cxn>
                <a:cxn ang="0">
                  <a:pos x="82" y="5"/>
                </a:cxn>
                <a:cxn ang="0">
                  <a:pos x="82" y="10"/>
                </a:cxn>
                <a:cxn ang="0">
                  <a:pos x="77" y="46"/>
                </a:cxn>
                <a:cxn ang="0">
                  <a:pos x="81" y="15"/>
                </a:cxn>
                <a:cxn ang="0">
                  <a:pos x="82" y="48"/>
                </a:cxn>
                <a:cxn ang="0">
                  <a:pos x="116" y="18"/>
                </a:cxn>
                <a:cxn ang="0">
                  <a:pos x="118" y="20"/>
                </a:cxn>
                <a:cxn ang="0">
                  <a:pos x="115" y="40"/>
                </a:cxn>
                <a:cxn ang="0">
                  <a:pos x="98" y="43"/>
                </a:cxn>
                <a:cxn ang="0">
                  <a:pos x="97" y="34"/>
                </a:cxn>
                <a:cxn ang="0">
                  <a:pos x="109" y="16"/>
                </a:cxn>
                <a:cxn ang="0">
                  <a:pos x="113" y="21"/>
                </a:cxn>
                <a:cxn ang="0">
                  <a:pos x="101" y="29"/>
                </a:cxn>
                <a:cxn ang="0">
                  <a:pos x="115" y="24"/>
                </a:cxn>
                <a:cxn ang="0">
                  <a:pos x="113" y="36"/>
                </a:cxn>
                <a:cxn ang="0">
                  <a:pos x="115" y="24"/>
                </a:cxn>
                <a:cxn ang="0">
                  <a:pos x="140" y="8"/>
                </a:cxn>
                <a:cxn ang="0">
                  <a:pos x="169" y="33"/>
                </a:cxn>
                <a:cxn ang="0">
                  <a:pos x="159" y="45"/>
                </a:cxn>
                <a:cxn ang="0">
                  <a:pos x="144" y="26"/>
                </a:cxn>
                <a:cxn ang="0">
                  <a:pos x="161" y="10"/>
                </a:cxn>
                <a:cxn ang="0">
                  <a:pos x="170" y="21"/>
                </a:cxn>
                <a:cxn ang="0">
                  <a:pos x="154" y="15"/>
                </a:cxn>
                <a:cxn ang="0">
                  <a:pos x="149" y="34"/>
                </a:cxn>
                <a:cxn ang="0">
                  <a:pos x="165" y="40"/>
                </a:cxn>
                <a:cxn ang="0">
                  <a:pos x="180" y="35"/>
                </a:cxn>
                <a:cxn ang="0">
                  <a:pos x="189" y="43"/>
                </a:cxn>
                <a:cxn ang="0">
                  <a:pos x="198" y="38"/>
                </a:cxn>
                <a:cxn ang="0">
                  <a:pos x="188" y="31"/>
                </a:cxn>
                <a:cxn ang="0">
                  <a:pos x="178" y="20"/>
                </a:cxn>
                <a:cxn ang="0">
                  <a:pos x="190" y="12"/>
                </a:cxn>
                <a:cxn ang="0">
                  <a:pos x="202" y="23"/>
                </a:cxn>
                <a:cxn ang="0">
                  <a:pos x="190" y="16"/>
                </a:cxn>
                <a:cxn ang="0">
                  <a:pos x="183" y="23"/>
                </a:cxn>
                <a:cxn ang="0">
                  <a:pos x="201" y="33"/>
                </a:cxn>
                <a:cxn ang="0">
                  <a:pos x="196" y="46"/>
                </a:cxn>
                <a:cxn ang="0">
                  <a:pos x="177" y="41"/>
                </a:cxn>
              </a:cxnLst>
              <a:rect l="0" t="0" r="r" b="b"/>
              <a:pathLst>
                <a:path w="203" h="50">
                  <a:moveTo>
                    <a:pt x="0" y="35"/>
                  </a:moveTo>
                  <a:lnTo>
                    <a:pt x="3" y="0"/>
                  </a:lnTo>
                  <a:lnTo>
                    <a:pt x="9" y="1"/>
                  </a:lnTo>
                  <a:lnTo>
                    <a:pt x="16" y="26"/>
                  </a:lnTo>
                  <a:cubicBezTo>
                    <a:pt x="17" y="28"/>
                    <a:pt x="17" y="30"/>
                    <a:pt x="17" y="31"/>
                  </a:cubicBezTo>
                  <a:cubicBezTo>
                    <a:pt x="18" y="30"/>
                    <a:pt x="18" y="28"/>
                    <a:pt x="19" y="25"/>
                  </a:cubicBezTo>
                  <a:lnTo>
                    <a:pt x="29" y="2"/>
                  </a:lnTo>
                  <a:lnTo>
                    <a:pt x="35" y="2"/>
                  </a:lnTo>
                  <a:lnTo>
                    <a:pt x="33" y="37"/>
                  </a:lnTo>
                  <a:lnTo>
                    <a:pt x="29" y="37"/>
                  </a:lnTo>
                  <a:lnTo>
                    <a:pt x="31" y="8"/>
                  </a:lnTo>
                  <a:lnTo>
                    <a:pt x="19" y="36"/>
                  </a:lnTo>
                  <a:lnTo>
                    <a:pt x="15" y="36"/>
                  </a:lnTo>
                  <a:lnTo>
                    <a:pt x="7" y="6"/>
                  </a:lnTo>
                  <a:lnTo>
                    <a:pt x="5" y="35"/>
                  </a:lnTo>
                  <a:lnTo>
                    <a:pt x="0" y="35"/>
                  </a:lnTo>
                  <a:close/>
                  <a:moveTo>
                    <a:pt x="50" y="8"/>
                  </a:moveTo>
                  <a:lnTo>
                    <a:pt x="50" y="3"/>
                  </a:lnTo>
                  <a:lnTo>
                    <a:pt x="54" y="4"/>
                  </a:lnTo>
                  <a:lnTo>
                    <a:pt x="54" y="9"/>
                  </a:lnTo>
                  <a:lnTo>
                    <a:pt x="50" y="8"/>
                  </a:lnTo>
                  <a:close/>
                  <a:moveTo>
                    <a:pt x="48" y="38"/>
                  </a:moveTo>
                  <a:lnTo>
                    <a:pt x="49" y="13"/>
                  </a:lnTo>
                  <a:lnTo>
                    <a:pt x="54" y="13"/>
                  </a:lnTo>
                  <a:lnTo>
                    <a:pt x="52" y="38"/>
                  </a:lnTo>
                  <a:lnTo>
                    <a:pt x="48" y="38"/>
                  </a:lnTo>
                  <a:close/>
                  <a:moveTo>
                    <a:pt x="64" y="39"/>
                  </a:moveTo>
                  <a:lnTo>
                    <a:pt x="66" y="4"/>
                  </a:lnTo>
                  <a:lnTo>
                    <a:pt x="70" y="5"/>
                  </a:lnTo>
                  <a:lnTo>
                    <a:pt x="68" y="39"/>
                  </a:lnTo>
                  <a:lnTo>
                    <a:pt x="64" y="39"/>
                  </a:lnTo>
                  <a:close/>
                  <a:moveTo>
                    <a:pt x="82" y="10"/>
                  </a:moveTo>
                  <a:lnTo>
                    <a:pt x="82" y="5"/>
                  </a:lnTo>
                  <a:lnTo>
                    <a:pt x="86" y="6"/>
                  </a:lnTo>
                  <a:lnTo>
                    <a:pt x="86" y="11"/>
                  </a:lnTo>
                  <a:lnTo>
                    <a:pt x="82" y="10"/>
                  </a:lnTo>
                  <a:close/>
                  <a:moveTo>
                    <a:pt x="74" y="49"/>
                  </a:moveTo>
                  <a:lnTo>
                    <a:pt x="75" y="45"/>
                  </a:lnTo>
                  <a:cubicBezTo>
                    <a:pt x="76" y="46"/>
                    <a:pt x="76" y="46"/>
                    <a:pt x="77" y="46"/>
                  </a:cubicBezTo>
                  <a:cubicBezTo>
                    <a:pt x="78" y="46"/>
                    <a:pt x="78" y="46"/>
                    <a:pt x="79" y="45"/>
                  </a:cubicBezTo>
                  <a:cubicBezTo>
                    <a:pt x="79" y="45"/>
                    <a:pt x="80" y="43"/>
                    <a:pt x="80" y="41"/>
                  </a:cubicBezTo>
                  <a:lnTo>
                    <a:pt x="81" y="15"/>
                  </a:lnTo>
                  <a:lnTo>
                    <a:pt x="86" y="15"/>
                  </a:lnTo>
                  <a:lnTo>
                    <a:pt x="84" y="41"/>
                  </a:lnTo>
                  <a:cubicBezTo>
                    <a:pt x="84" y="44"/>
                    <a:pt x="83" y="46"/>
                    <a:pt x="82" y="48"/>
                  </a:cubicBezTo>
                  <a:cubicBezTo>
                    <a:pt x="81" y="49"/>
                    <a:pt x="79" y="50"/>
                    <a:pt x="77" y="50"/>
                  </a:cubicBezTo>
                  <a:cubicBezTo>
                    <a:pt x="76" y="50"/>
                    <a:pt x="75" y="49"/>
                    <a:pt x="74" y="49"/>
                  </a:cubicBezTo>
                  <a:close/>
                  <a:moveTo>
                    <a:pt x="116" y="18"/>
                  </a:moveTo>
                  <a:lnTo>
                    <a:pt x="118" y="16"/>
                  </a:lnTo>
                  <a:lnTo>
                    <a:pt x="120" y="17"/>
                  </a:lnTo>
                  <a:lnTo>
                    <a:pt x="118" y="20"/>
                  </a:lnTo>
                  <a:cubicBezTo>
                    <a:pt x="118" y="22"/>
                    <a:pt x="119" y="23"/>
                    <a:pt x="119" y="24"/>
                  </a:cubicBezTo>
                  <a:cubicBezTo>
                    <a:pt x="120" y="26"/>
                    <a:pt x="120" y="28"/>
                    <a:pt x="120" y="30"/>
                  </a:cubicBezTo>
                  <a:cubicBezTo>
                    <a:pt x="119" y="34"/>
                    <a:pt x="118" y="38"/>
                    <a:pt x="115" y="40"/>
                  </a:cubicBezTo>
                  <a:cubicBezTo>
                    <a:pt x="113" y="41"/>
                    <a:pt x="110" y="42"/>
                    <a:pt x="107" y="42"/>
                  </a:cubicBezTo>
                  <a:cubicBezTo>
                    <a:pt x="105" y="42"/>
                    <a:pt x="103" y="41"/>
                    <a:pt x="101" y="40"/>
                  </a:cubicBezTo>
                  <a:lnTo>
                    <a:pt x="98" y="43"/>
                  </a:lnTo>
                  <a:lnTo>
                    <a:pt x="96" y="41"/>
                  </a:lnTo>
                  <a:lnTo>
                    <a:pt x="99" y="38"/>
                  </a:lnTo>
                  <a:cubicBezTo>
                    <a:pt x="98" y="37"/>
                    <a:pt x="97" y="36"/>
                    <a:pt x="97" y="34"/>
                  </a:cubicBezTo>
                  <a:cubicBezTo>
                    <a:pt x="96" y="33"/>
                    <a:pt x="96" y="31"/>
                    <a:pt x="96" y="29"/>
                  </a:cubicBezTo>
                  <a:cubicBezTo>
                    <a:pt x="97" y="24"/>
                    <a:pt x="98" y="21"/>
                    <a:pt x="100" y="19"/>
                  </a:cubicBezTo>
                  <a:cubicBezTo>
                    <a:pt x="103" y="17"/>
                    <a:pt x="106" y="16"/>
                    <a:pt x="109" y="16"/>
                  </a:cubicBezTo>
                  <a:cubicBezTo>
                    <a:pt x="110" y="16"/>
                    <a:pt x="111" y="16"/>
                    <a:pt x="112" y="17"/>
                  </a:cubicBezTo>
                  <a:cubicBezTo>
                    <a:pt x="113" y="17"/>
                    <a:pt x="114" y="18"/>
                    <a:pt x="116" y="18"/>
                  </a:cubicBezTo>
                  <a:close/>
                  <a:moveTo>
                    <a:pt x="113" y="21"/>
                  </a:moveTo>
                  <a:cubicBezTo>
                    <a:pt x="112" y="20"/>
                    <a:pt x="110" y="20"/>
                    <a:pt x="109" y="20"/>
                  </a:cubicBezTo>
                  <a:cubicBezTo>
                    <a:pt x="107" y="19"/>
                    <a:pt x="105" y="20"/>
                    <a:pt x="103" y="22"/>
                  </a:cubicBezTo>
                  <a:cubicBezTo>
                    <a:pt x="102" y="23"/>
                    <a:pt x="101" y="25"/>
                    <a:pt x="101" y="29"/>
                  </a:cubicBezTo>
                  <a:cubicBezTo>
                    <a:pt x="101" y="31"/>
                    <a:pt x="101" y="33"/>
                    <a:pt x="102" y="34"/>
                  </a:cubicBezTo>
                  <a:lnTo>
                    <a:pt x="113" y="21"/>
                  </a:lnTo>
                  <a:close/>
                  <a:moveTo>
                    <a:pt x="115" y="24"/>
                  </a:moveTo>
                  <a:lnTo>
                    <a:pt x="103" y="37"/>
                  </a:lnTo>
                  <a:cubicBezTo>
                    <a:pt x="104" y="38"/>
                    <a:pt x="106" y="38"/>
                    <a:pt x="107" y="39"/>
                  </a:cubicBezTo>
                  <a:cubicBezTo>
                    <a:pt x="109" y="39"/>
                    <a:pt x="111" y="38"/>
                    <a:pt x="113" y="36"/>
                  </a:cubicBezTo>
                  <a:cubicBezTo>
                    <a:pt x="114" y="35"/>
                    <a:pt x="115" y="33"/>
                    <a:pt x="115" y="29"/>
                  </a:cubicBezTo>
                  <a:cubicBezTo>
                    <a:pt x="115" y="28"/>
                    <a:pt x="115" y="27"/>
                    <a:pt x="115" y="26"/>
                  </a:cubicBezTo>
                  <a:cubicBezTo>
                    <a:pt x="115" y="26"/>
                    <a:pt x="115" y="25"/>
                    <a:pt x="115" y="24"/>
                  </a:cubicBezTo>
                  <a:close/>
                  <a:moveTo>
                    <a:pt x="125" y="43"/>
                  </a:moveTo>
                  <a:lnTo>
                    <a:pt x="137" y="8"/>
                  </a:lnTo>
                  <a:lnTo>
                    <a:pt x="140" y="8"/>
                  </a:lnTo>
                  <a:lnTo>
                    <a:pt x="128" y="43"/>
                  </a:lnTo>
                  <a:lnTo>
                    <a:pt x="125" y="43"/>
                  </a:lnTo>
                  <a:close/>
                  <a:moveTo>
                    <a:pt x="169" y="33"/>
                  </a:moveTo>
                  <a:lnTo>
                    <a:pt x="174" y="35"/>
                  </a:lnTo>
                  <a:cubicBezTo>
                    <a:pt x="173" y="38"/>
                    <a:pt x="171" y="41"/>
                    <a:pt x="168" y="43"/>
                  </a:cubicBezTo>
                  <a:cubicBezTo>
                    <a:pt x="166" y="45"/>
                    <a:pt x="163" y="45"/>
                    <a:pt x="159" y="45"/>
                  </a:cubicBezTo>
                  <a:cubicBezTo>
                    <a:pt x="155" y="45"/>
                    <a:pt x="152" y="44"/>
                    <a:pt x="150" y="42"/>
                  </a:cubicBezTo>
                  <a:cubicBezTo>
                    <a:pt x="148" y="41"/>
                    <a:pt x="146" y="38"/>
                    <a:pt x="145" y="36"/>
                  </a:cubicBezTo>
                  <a:cubicBezTo>
                    <a:pt x="144" y="33"/>
                    <a:pt x="144" y="30"/>
                    <a:pt x="144" y="26"/>
                  </a:cubicBezTo>
                  <a:cubicBezTo>
                    <a:pt x="144" y="23"/>
                    <a:pt x="145" y="20"/>
                    <a:pt x="147" y="17"/>
                  </a:cubicBezTo>
                  <a:cubicBezTo>
                    <a:pt x="148" y="14"/>
                    <a:pt x="150" y="13"/>
                    <a:pt x="153" y="11"/>
                  </a:cubicBezTo>
                  <a:cubicBezTo>
                    <a:pt x="155" y="10"/>
                    <a:pt x="158" y="10"/>
                    <a:pt x="161" y="10"/>
                  </a:cubicBezTo>
                  <a:cubicBezTo>
                    <a:pt x="165" y="10"/>
                    <a:pt x="168" y="11"/>
                    <a:pt x="170" y="13"/>
                  </a:cubicBezTo>
                  <a:cubicBezTo>
                    <a:pt x="172" y="15"/>
                    <a:pt x="173" y="17"/>
                    <a:pt x="174" y="21"/>
                  </a:cubicBezTo>
                  <a:lnTo>
                    <a:pt x="170" y="21"/>
                  </a:lnTo>
                  <a:cubicBezTo>
                    <a:pt x="169" y="19"/>
                    <a:pt x="168" y="17"/>
                    <a:pt x="167" y="16"/>
                  </a:cubicBezTo>
                  <a:cubicBezTo>
                    <a:pt x="165" y="15"/>
                    <a:pt x="163" y="14"/>
                    <a:pt x="161" y="14"/>
                  </a:cubicBezTo>
                  <a:cubicBezTo>
                    <a:pt x="158" y="14"/>
                    <a:pt x="156" y="14"/>
                    <a:pt x="154" y="15"/>
                  </a:cubicBezTo>
                  <a:cubicBezTo>
                    <a:pt x="152" y="16"/>
                    <a:pt x="151" y="18"/>
                    <a:pt x="150" y="20"/>
                  </a:cubicBezTo>
                  <a:cubicBezTo>
                    <a:pt x="149" y="22"/>
                    <a:pt x="149" y="24"/>
                    <a:pt x="149" y="27"/>
                  </a:cubicBezTo>
                  <a:cubicBezTo>
                    <a:pt x="149" y="29"/>
                    <a:pt x="149" y="32"/>
                    <a:pt x="149" y="34"/>
                  </a:cubicBezTo>
                  <a:cubicBezTo>
                    <a:pt x="150" y="36"/>
                    <a:pt x="151" y="38"/>
                    <a:pt x="153" y="39"/>
                  </a:cubicBezTo>
                  <a:cubicBezTo>
                    <a:pt x="155" y="41"/>
                    <a:pt x="157" y="41"/>
                    <a:pt x="159" y="41"/>
                  </a:cubicBezTo>
                  <a:cubicBezTo>
                    <a:pt x="161" y="42"/>
                    <a:pt x="164" y="41"/>
                    <a:pt x="165" y="40"/>
                  </a:cubicBezTo>
                  <a:cubicBezTo>
                    <a:pt x="167" y="38"/>
                    <a:pt x="169" y="36"/>
                    <a:pt x="169" y="33"/>
                  </a:cubicBezTo>
                  <a:close/>
                  <a:moveTo>
                    <a:pt x="175" y="35"/>
                  </a:moveTo>
                  <a:lnTo>
                    <a:pt x="180" y="35"/>
                  </a:lnTo>
                  <a:cubicBezTo>
                    <a:pt x="180" y="36"/>
                    <a:pt x="180" y="38"/>
                    <a:pt x="181" y="39"/>
                  </a:cubicBezTo>
                  <a:cubicBezTo>
                    <a:pt x="181" y="40"/>
                    <a:pt x="183" y="41"/>
                    <a:pt x="184" y="42"/>
                  </a:cubicBezTo>
                  <a:cubicBezTo>
                    <a:pt x="186" y="42"/>
                    <a:pt x="187" y="43"/>
                    <a:pt x="189" y="43"/>
                  </a:cubicBezTo>
                  <a:cubicBezTo>
                    <a:pt x="191" y="43"/>
                    <a:pt x="193" y="43"/>
                    <a:pt x="194" y="43"/>
                  </a:cubicBezTo>
                  <a:cubicBezTo>
                    <a:pt x="195" y="42"/>
                    <a:pt x="196" y="42"/>
                    <a:pt x="197" y="41"/>
                  </a:cubicBezTo>
                  <a:cubicBezTo>
                    <a:pt x="198" y="40"/>
                    <a:pt x="198" y="39"/>
                    <a:pt x="198" y="38"/>
                  </a:cubicBezTo>
                  <a:cubicBezTo>
                    <a:pt x="198" y="37"/>
                    <a:pt x="198" y="36"/>
                    <a:pt x="197" y="35"/>
                  </a:cubicBezTo>
                  <a:cubicBezTo>
                    <a:pt x="197" y="34"/>
                    <a:pt x="196" y="33"/>
                    <a:pt x="194" y="33"/>
                  </a:cubicBezTo>
                  <a:cubicBezTo>
                    <a:pt x="194" y="32"/>
                    <a:pt x="192" y="32"/>
                    <a:pt x="188" y="31"/>
                  </a:cubicBezTo>
                  <a:cubicBezTo>
                    <a:pt x="185" y="30"/>
                    <a:pt x="183" y="29"/>
                    <a:pt x="182" y="28"/>
                  </a:cubicBezTo>
                  <a:cubicBezTo>
                    <a:pt x="180" y="27"/>
                    <a:pt x="179" y="26"/>
                    <a:pt x="178" y="25"/>
                  </a:cubicBezTo>
                  <a:cubicBezTo>
                    <a:pt x="178" y="23"/>
                    <a:pt x="177" y="22"/>
                    <a:pt x="178" y="20"/>
                  </a:cubicBezTo>
                  <a:cubicBezTo>
                    <a:pt x="178" y="19"/>
                    <a:pt x="178" y="17"/>
                    <a:pt x="179" y="16"/>
                  </a:cubicBezTo>
                  <a:cubicBezTo>
                    <a:pt x="180" y="14"/>
                    <a:pt x="182" y="13"/>
                    <a:pt x="184" y="12"/>
                  </a:cubicBezTo>
                  <a:cubicBezTo>
                    <a:pt x="186" y="12"/>
                    <a:pt x="188" y="11"/>
                    <a:pt x="190" y="12"/>
                  </a:cubicBezTo>
                  <a:cubicBezTo>
                    <a:pt x="193" y="12"/>
                    <a:pt x="195" y="12"/>
                    <a:pt x="197" y="13"/>
                  </a:cubicBezTo>
                  <a:cubicBezTo>
                    <a:pt x="199" y="14"/>
                    <a:pt x="200" y="15"/>
                    <a:pt x="201" y="17"/>
                  </a:cubicBezTo>
                  <a:cubicBezTo>
                    <a:pt x="202" y="19"/>
                    <a:pt x="202" y="21"/>
                    <a:pt x="202" y="23"/>
                  </a:cubicBezTo>
                  <a:lnTo>
                    <a:pt x="198" y="23"/>
                  </a:lnTo>
                  <a:cubicBezTo>
                    <a:pt x="198" y="21"/>
                    <a:pt x="197" y="19"/>
                    <a:pt x="196" y="18"/>
                  </a:cubicBezTo>
                  <a:cubicBezTo>
                    <a:pt x="195" y="16"/>
                    <a:pt x="193" y="16"/>
                    <a:pt x="190" y="16"/>
                  </a:cubicBezTo>
                  <a:cubicBezTo>
                    <a:pt x="187" y="15"/>
                    <a:pt x="185" y="16"/>
                    <a:pt x="184" y="17"/>
                  </a:cubicBezTo>
                  <a:cubicBezTo>
                    <a:pt x="183" y="18"/>
                    <a:pt x="182" y="19"/>
                    <a:pt x="182" y="20"/>
                  </a:cubicBezTo>
                  <a:cubicBezTo>
                    <a:pt x="182" y="22"/>
                    <a:pt x="182" y="23"/>
                    <a:pt x="183" y="23"/>
                  </a:cubicBezTo>
                  <a:cubicBezTo>
                    <a:pt x="184" y="24"/>
                    <a:pt x="186" y="25"/>
                    <a:pt x="190" y="26"/>
                  </a:cubicBezTo>
                  <a:cubicBezTo>
                    <a:pt x="193" y="27"/>
                    <a:pt x="196" y="28"/>
                    <a:pt x="197" y="29"/>
                  </a:cubicBezTo>
                  <a:cubicBezTo>
                    <a:pt x="199" y="30"/>
                    <a:pt x="201" y="31"/>
                    <a:pt x="201" y="33"/>
                  </a:cubicBezTo>
                  <a:cubicBezTo>
                    <a:pt x="202" y="34"/>
                    <a:pt x="203" y="36"/>
                    <a:pt x="203" y="38"/>
                  </a:cubicBezTo>
                  <a:cubicBezTo>
                    <a:pt x="202" y="39"/>
                    <a:pt x="202" y="41"/>
                    <a:pt x="201" y="43"/>
                  </a:cubicBezTo>
                  <a:cubicBezTo>
                    <a:pt x="200" y="44"/>
                    <a:pt x="198" y="45"/>
                    <a:pt x="196" y="46"/>
                  </a:cubicBezTo>
                  <a:cubicBezTo>
                    <a:pt x="194" y="47"/>
                    <a:pt x="192" y="47"/>
                    <a:pt x="189" y="47"/>
                  </a:cubicBezTo>
                  <a:cubicBezTo>
                    <a:pt x="186" y="47"/>
                    <a:pt x="184" y="46"/>
                    <a:pt x="182" y="45"/>
                  </a:cubicBezTo>
                  <a:cubicBezTo>
                    <a:pt x="179" y="44"/>
                    <a:pt x="178" y="43"/>
                    <a:pt x="177" y="41"/>
                  </a:cubicBezTo>
                  <a:cubicBezTo>
                    <a:pt x="176" y="39"/>
                    <a:pt x="175" y="37"/>
                    <a:pt x="175" y="3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90" name="Freeform 110"/>
            <p:cNvSpPr>
              <a:spLocks noEditPoints="1"/>
            </p:cNvSpPr>
            <p:nvPr/>
          </p:nvSpPr>
          <p:spPr bwMode="auto">
            <a:xfrm>
              <a:off x="1649" y="2952"/>
              <a:ext cx="18" cy="22"/>
            </a:xfrm>
            <a:custGeom>
              <a:avLst/>
              <a:gdLst/>
              <a:ahLst/>
              <a:cxnLst>
                <a:cxn ang="0">
                  <a:pos x="0" y="35"/>
                </a:cxn>
                <a:cxn ang="0">
                  <a:pos x="3" y="0"/>
                </a:cxn>
                <a:cxn ang="0">
                  <a:pos x="18" y="1"/>
                </a:cxn>
                <a:cxn ang="0">
                  <a:pos x="25" y="3"/>
                </a:cxn>
                <a:cxn ang="0">
                  <a:pos x="28" y="6"/>
                </a:cxn>
                <a:cxn ang="0">
                  <a:pos x="29" y="11"/>
                </a:cxn>
                <a:cxn ang="0">
                  <a:pos x="27" y="17"/>
                </a:cxn>
                <a:cxn ang="0">
                  <a:pos x="19" y="20"/>
                </a:cxn>
                <a:cxn ang="0">
                  <a:pos x="22" y="22"/>
                </a:cxn>
                <a:cxn ang="0">
                  <a:pos x="25" y="27"/>
                </a:cxn>
                <a:cxn ang="0">
                  <a:pos x="31" y="37"/>
                </a:cxn>
                <a:cxn ang="0">
                  <a:pos x="25" y="36"/>
                </a:cxn>
                <a:cxn ang="0">
                  <a:pos x="21" y="29"/>
                </a:cxn>
                <a:cxn ang="0">
                  <a:pos x="18" y="24"/>
                </a:cxn>
                <a:cxn ang="0">
                  <a:pos x="16" y="21"/>
                </a:cxn>
                <a:cxn ang="0">
                  <a:pos x="14" y="20"/>
                </a:cxn>
                <a:cxn ang="0">
                  <a:pos x="11" y="20"/>
                </a:cxn>
                <a:cxn ang="0">
                  <a:pos x="6" y="20"/>
                </a:cxn>
                <a:cxn ang="0">
                  <a:pos x="5" y="35"/>
                </a:cxn>
                <a:cxn ang="0">
                  <a:pos x="0" y="35"/>
                </a:cxn>
                <a:cxn ang="0">
                  <a:pos x="6" y="16"/>
                </a:cxn>
                <a:cxn ang="0">
                  <a:pos x="16" y="16"/>
                </a:cxn>
                <a:cxn ang="0">
                  <a:pos x="21" y="16"/>
                </a:cxn>
                <a:cxn ang="0">
                  <a:pos x="24" y="14"/>
                </a:cxn>
                <a:cxn ang="0">
                  <a:pos x="25" y="11"/>
                </a:cxn>
                <a:cxn ang="0">
                  <a:pos x="23" y="7"/>
                </a:cxn>
                <a:cxn ang="0">
                  <a:pos x="18" y="5"/>
                </a:cxn>
                <a:cxn ang="0">
                  <a:pos x="7" y="4"/>
                </a:cxn>
                <a:cxn ang="0">
                  <a:pos x="6" y="16"/>
                </a:cxn>
              </a:cxnLst>
              <a:rect l="0" t="0" r="r" b="b"/>
              <a:pathLst>
                <a:path w="31" h="37">
                  <a:moveTo>
                    <a:pt x="0" y="35"/>
                  </a:moveTo>
                  <a:lnTo>
                    <a:pt x="3" y="0"/>
                  </a:lnTo>
                  <a:lnTo>
                    <a:pt x="18" y="1"/>
                  </a:lnTo>
                  <a:cubicBezTo>
                    <a:pt x="21" y="2"/>
                    <a:pt x="23" y="2"/>
                    <a:pt x="25" y="3"/>
                  </a:cubicBezTo>
                  <a:cubicBezTo>
                    <a:pt x="26" y="3"/>
                    <a:pt x="27" y="5"/>
                    <a:pt x="28" y="6"/>
                  </a:cubicBezTo>
                  <a:cubicBezTo>
                    <a:pt x="29" y="8"/>
                    <a:pt x="30" y="10"/>
                    <a:pt x="29" y="11"/>
                  </a:cubicBezTo>
                  <a:cubicBezTo>
                    <a:pt x="29" y="14"/>
                    <a:pt x="28" y="16"/>
                    <a:pt x="27" y="17"/>
                  </a:cubicBezTo>
                  <a:cubicBezTo>
                    <a:pt x="25" y="19"/>
                    <a:pt x="22" y="20"/>
                    <a:pt x="19" y="20"/>
                  </a:cubicBezTo>
                  <a:cubicBezTo>
                    <a:pt x="20" y="21"/>
                    <a:pt x="21" y="21"/>
                    <a:pt x="22" y="22"/>
                  </a:cubicBezTo>
                  <a:cubicBezTo>
                    <a:pt x="23" y="23"/>
                    <a:pt x="24" y="25"/>
                    <a:pt x="25" y="27"/>
                  </a:cubicBezTo>
                  <a:lnTo>
                    <a:pt x="31" y="37"/>
                  </a:lnTo>
                  <a:lnTo>
                    <a:pt x="25" y="36"/>
                  </a:lnTo>
                  <a:lnTo>
                    <a:pt x="21" y="29"/>
                  </a:lnTo>
                  <a:cubicBezTo>
                    <a:pt x="20" y="27"/>
                    <a:pt x="19" y="25"/>
                    <a:pt x="18" y="24"/>
                  </a:cubicBezTo>
                  <a:cubicBezTo>
                    <a:pt x="17" y="23"/>
                    <a:pt x="16" y="22"/>
                    <a:pt x="16" y="21"/>
                  </a:cubicBezTo>
                  <a:cubicBezTo>
                    <a:pt x="15" y="21"/>
                    <a:pt x="14" y="21"/>
                    <a:pt x="14" y="20"/>
                  </a:cubicBezTo>
                  <a:cubicBezTo>
                    <a:pt x="13" y="20"/>
                    <a:pt x="12" y="20"/>
                    <a:pt x="11" y="20"/>
                  </a:cubicBezTo>
                  <a:lnTo>
                    <a:pt x="6" y="20"/>
                  </a:lnTo>
                  <a:lnTo>
                    <a:pt x="5" y="35"/>
                  </a:lnTo>
                  <a:lnTo>
                    <a:pt x="0" y="35"/>
                  </a:lnTo>
                  <a:close/>
                  <a:moveTo>
                    <a:pt x="6" y="16"/>
                  </a:moveTo>
                  <a:lnTo>
                    <a:pt x="16" y="16"/>
                  </a:lnTo>
                  <a:cubicBezTo>
                    <a:pt x="18" y="17"/>
                    <a:pt x="20" y="16"/>
                    <a:pt x="21" y="16"/>
                  </a:cubicBezTo>
                  <a:cubicBezTo>
                    <a:pt x="22" y="16"/>
                    <a:pt x="23" y="15"/>
                    <a:pt x="24" y="14"/>
                  </a:cubicBezTo>
                  <a:cubicBezTo>
                    <a:pt x="24" y="13"/>
                    <a:pt x="25" y="12"/>
                    <a:pt x="25" y="11"/>
                  </a:cubicBezTo>
                  <a:cubicBezTo>
                    <a:pt x="25" y="10"/>
                    <a:pt x="24" y="8"/>
                    <a:pt x="23" y="7"/>
                  </a:cubicBezTo>
                  <a:cubicBezTo>
                    <a:pt x="22" y="6"/>
                    <a:pt x="20" y="5"/>
                    <a:pt x="18" y="5"/>
                  </a:cubicBezTo>
                  <a:lnTo>
                    <a:pt x="7" y="4"/>
                  </a:lnTo>
                  <a:lnTo>
                    <a:pt x="6" y="1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91" name="Freeform 111"/>
            <p:cNvSpPr>
              <a:spLocks noEditPoints="1"/>
            </p:cNvSpPr>
            <p:nvPr/>
          </p:nvSpPr>
          <p:spPr bwMode="auto">
            <a:xfrm>
              <a:off x="1601" y="2980"/>
              <a:ext cx="108" cy="23"/>
            </a:xfrm>
            <a:custGeom>
              <a:avLst/>
              <a:gdLst/>
              <a:ahLst/>
              <a:cxnLst>
                <a:cxn ang="0">
                  <a:pos x="5" y="35"/>
                </a:cxn>
                <a:cxn ang="0">
                  <a:pos x="17" y="33"/>
                </a:cxn>
                <a:cxn ang="0">
                  <a:pos x="2" y="26"/>
                </a:cxn>
                <a:cxn ang="0">
                  <a:pos x="6" y="6"/>
                </a:cxn>
                <a:cxn ang="0">
                  <a:pos x="19" y="6"/>
                </a:cxn>
                <a:cxn ang="0">
                  <a:pos x="20" y="36"/>
                </a:cxn>
                <a:cxn ang="0">
                  <a:pos x="2" y="38"/>
                </a:cxn>
                <a:cxn ang="0">
                  <a:pos x="6" y="24"/>
                </a:cxn>
                <a:cxn ang="0">
                  <a:pos x="18" y="18"/>
                </a:cxn>
                <a:cxn ang="0">
                  <a:pos x="7" y="10"/>
                </a:cxn>
                <a:cxn ang="0">
                  <a:pos x="37" y="9"/>
                </a:cxn>
                <a:cxn ang="0">
                  <a:pos x="55" y="20"/>
                </a:cxn>
                <a:cxn ang="0">
                  <a:pos x="43" y="33"/>
                </a:cxn>
                <a:cxn ang="0">
                  <a:pos x="36" y="19"/>
                </a:cxn>
                <a:cxn ang="0">
                  <a:pos x="49" y="27"/>
                </a:cxn>
                <a:cxn ang="0">
                  <a:pos x="44" y="10"/>
                </a:cxn>
                <a:cxn ang="0">
                  <a:pos x="81" y="35"/>
                </a:cxn>
                <a:cxn ang="0">
                  <a:pos x="69" y="33"/>
                </a:cxn>
                <a:cxn ang="0">
                  <a:pos x="66" y="14"/>
                </a:cxn>
                <a:cxn ang="0">
                  <a:pos x="79" y="10"/>
                </a:cxn>
                <a:cxn ang="0">
                  <a:pos x="87" y="0"/>
                </a:cxn>
                <a:cxn ang="0">
                  <a:pos x="68" y="21"/>
                </a:cxn>
                <a:cxn ang="0">
                  <a:pos x="79" y="29"/>
                </a:cxn>
                <a:cxn ang="0">
                  <a:pos x="76" y="12"/>
                </a:cxn>
                <a:cxn ang="0">
                  <a:pos x="97" y="36"/>
                </a:cxn>
                <a:cxn ang="0">
                  <a:pos x="102" y="21"/>
                </a:cxn>
                <a:cxn ang="0">
                  <a:pos x="108" y="21"/>
                </a:cxn>
                <a:cxn ang="0">
                  <a:pos x="105" y="23"/>
                </a:cxn>
                <a:cxn ang="0">
                  <a:pos x="97" y="36"/>
                </a:cxn>
                <a:cxn ang="0">
                  <a:pos x="146" y="37"/>
                </a:cxn>
                <a:cxn ang="0">
                  <a:pos x="128" y="25"/>
                </a:cxn>
                <a:cxn ang="0">
                  <a:pos x="148" y="17"/>
                </a:cxn>
                <a:cxn ang="0">
                  <a:pos x="132" y="26"/>
                </a:cxn>
                <a:cxn ang="0">
                  <a:pos x="143" y="34"/>
                </a:cxn>
                <a:cxn ang="0">
                  <a:pos x="147" y="24"/>
                </a:cxn>
                <a:cxn ang="0">
                  <a:pos x="135" y="18"/>
                </a:cxn>
                <a:cxn ang="0">
                  <a:pos x="146" y="14"/>
                </a:cxn>
                <a:cxn ang="0">
                  <a:pos x="158" y="14"/>
                </a:cxn>
                <a:cxn ang="0">
                  <a:pos x="166" y="20"/>
                </a:cxn>
                <a:cxn ang="0">
                  <a:pos x="161" y="40"/>
                </a:cxn>
                <a:cxn ang="0">
                  <a:pos x="160" y="18"/>
                </a:cxn>
                <a:cxn ang="0">
                  <a:pos x="150" y="25"/>
                </a:cxn>
                <a:cxn ang="0">
                  <a:pos x="177" y="41"/>
                </a:cxn>
                <a:cxn ang="0">
                  <a:pos x="164" y="39"/>
                </a:cxn>
                <a:cxn ang="0">
                  <a:pos x="162" y="20"/>
                </a:cxn>
                <a:cxn ang="0">
                  <a:pos x="175" y="16"/>
                </a:cxn>
                <a:cxn ang="0">
                  <a:pos x="183" y="6"/>
                </a:cxn>
                <a:cxn ang="0">
                  <a:pos x="164" y="27"/>
                </a:cxn>
                <a:cxn ang="0">
                  <a:pos x="175" y="35"/>
                </a:cxn>
                <a:cxn ang="0">
                  <a:pos x="171" y="18"/>
                </a:cxn>
                <a:cxn ang="0">
                  <a:pos x="186" y="37"/>
                </a:cxn>
                <a:cxn ang="0">
                  <a:pos x="180" y="40"/>
                </a:cxn>
                <a:cxn ang="0">
                  <a:pos x="179" y="19"/>
                </a:cxn>
                <a:cxn ang="0">
                  <a:pos x="179" y="16"/>
                </a:cxn>
                <a:cxn ang="0">
                  <a:pos x="183" y="16"/>
                </a:cxn>
                <a:cxn ang="0">
                  <a:pos x="183" y="19"/>
                </a:cxn>
                <a:cxn ang="0">
                  <a:pos x="183" y="37"/>
                </a:cxn>
              </a:cxnLst>
              <a:rect l="0" t="0" r="r" b="b"/>
              <a:pathLst>
                <a:path w="187" h="41">
                  <a:moveTo>
                    <a:pt x="0" y="32"/>
                  </a:moveTo>
                  <a:lnTo>
                    <a:pt x="4" y="32"/>
                  </a:lnTo>
                  <a:cubicBezTo>
                    <a:pt x="4" y="34"/>
                    <a:pt x="5" y="35"/>
                    <a:pt x="5" y="35"/>
                  </a:cubicBezTo>
                  <a:cubicBezTo>
                    <a:pt x="6" y="36"/>
                    <a:pt x="8" y="37"/>
                    <a:pt x="10" y="37"/>
                  </a:cubicBezTo>
                  <a:cubicBezTo>
                    <a:pt x="12" y="37"/>
                    <a:pt x="13" y="37"/>
                    <a:pt x="14" y="36"/>
                  </a:cubicBezTo>
                  <a:cubicBezTo>
                    <a:pt x="15" y="35"/>
                    <a:pt x="16" y="34"/>
                    <a:pt x="17" y="33"/>
                  </a:cubicBezTo>
                  <a:cubicBezTo>
                    <a:pt x="17" y="32"/>
                    <a:pt x="17" y="30"/>
                    <a:pt x="17" y="27"/>
                  </a:cubicBezTo>
                  <a:cubicBezTo>
                    <a:pt x="15" y="29"/>
                    <a:pt x="13" y="30"/>
                    <a:pt x="10" y="30"/>
                  </a:cubicBezTo>
                  <a:cubicBezTo>
                    <a:pt x="7" y="30"/>
                    <a:pt x="4" y="28"/>
                    <a:pt x="2" y="26"/>
                  </a:cubicBezTo>
                  <a:cubicBezTo>
                    <a:pt x="1" y="23"/>
                    <a:pt x="0" y="20"/>
                    <a:pt x="0" y="17"/>
                  </a:cubicBezTo>
                  <a:cubicBezTo>
                    <a:pt x="0" y="14"/>
                    <a:pt x="1" y="12"/>
                    <a:pt x="2" y="10"/>
                  </a:cubicBezTo>
                  <a:cubicBezTo>
                    <a:pt x="3" y="8"/>
                    <a:pt x="4" y="7"/>
                    <a:pt x="6" y="6"/>
                  </a:cubicBezTo>
                  <a:cubicBezTo>
                    <a:pt x="8" y="5"/>
                    <a:pt x="10" y="5"/>
                    <a:pt x="12" y="5"/>
                  </a:cubicBezTo>
                  <a:cubicBezTo>
                    <a:pt x="15" y="5"/>
                    <a:pt x="17" y="6"/>
                    <a:pt x="19" y="9"/>
                  </a:cubicBezTo>
                  <a:lnTo>
                    <a:pt x="19" y="6"/>
                  </a:lnTo>
                  <a:lnTo>
                    <a:pt x="23" y="6"/>
                  </a:lnTo>
                  <a:lnTo>
                    <a:pt x="21" y="27"/>
                  </a:lnTo>
                  <a:cubicBezTo>
                    <a:pt x="21" y="31"/>
                    <a:pt x="21" y="34"/>
                    <a:pt x="20" y="36"/>
                  </a:cubicBezTo>
                  <a:cubicBezTo>
                    <a:pt x="19" y="37"/>
                    <a:pt x="18" y="38"/>
                    <a:pt x="16" y="39"/>
                  </a:cubicBezTo>
                  <a:cubicBezTo>
                    <a:pt x="14" y="40"/>
                    <a:pt x="12" y="40"/>
                    <a:pt x="9" y="40"/>
                  </a:cubicBezTo>
                  <a:cubicBezTo>
                    <a:pt x="6" y="40"/>
                    <a:pt x="4" y="39"/>
                    <a:pt x="2" y="38"/>
                  </a:cubicBezTo>
                  <a:cubicBezTo>
                    <a:pt x="1" y="36"/>
                    <a:pt x="0" y="34"/>
                    <a:pt x="0" y="32"/>
                  </a:cubicBezTo>
                  <a:close/>
                  <a:moveTo>
                    <a:pt x="5" y="17"/>
                  </a:moveTo>
                  <a:cubicBezTo>
                    <a:pt x="4" y="20"/>
                    <a:pt x="5" y="23"/>
                    <a:pt x="6" y="24"/>
                  </a:cubicBezTo>
                  <a:cubicBezTo>
                    <a:pt x="7" y="26"/>
                    <a:pt x="9" y="27"/>
                    <a:pt x="11" y="27"/>
                  </a:cubicBezTo>
                  <a:cubicBezTo>
                    <a:pt x="13" y="27"/>
                    <a:pt x="14" y="26"/>
                    <a:pt x="16" y="25"/>
                  </a:cubicBezTo>
                  <a:cubicBezTo>
                    <a:pt x="17" y="23"/>
                    <a:pt x="18" y="21"/>
                    <a:pt x="18" y="18"/>
                  </a:cubicBezTo>
                  <a:cubicBezTo>
                    <a:pt x="18" y="15"/>
                    <a:pt x="18" y="12"/>
                    <a:pt x="17" y="11"/>
                  </a:cubicBezTo>
                  <a:cubicBezTo>
                    <a:pt x="15" y="9"/>
                    <a:pt x="14" y="8"/>
                    <a:pt x="12" y="8"/>
                  </a:cubicBezTo>
                  <a:cubicBezTo>
                    <a:pt x="10" y="8"/>
                    <a:pt x="8" y="9"/>
                    <a:pt x="7" y="10"/>
                  </a:cubicBezTo>
                  <a:cubicBezTo>
                    <a:pt x="5" y="12"/>
                    <a:pt x="5" y="14"/>
                    <a:pt x="5" y="17"/>
                  </a:cubicBezTo>
                  <a:close/>
                  <a:moveTo>
                    <a:pt x="32" y="19"/>
                  </a:moveTo>
                  <a:cubicBezTo>
                    <a:pt x="32" y="14"/>
                    <a:pt x="34" y="11"/>
                    <a:pt x="37" y="9"/>
                  </a:cubicBezTo>
                  <a:cubicBezTo>
                    <a:pt x="39" y="7"/>
                    <a:pt x="42" y="7"/>
                    <a:pt x="45" y="7"/>
                  </a:cubicBezTo>
                  <a:cubicBezTo>
                    <a:pt x="48" y="7"/>
                    <a:pt x="51" y="8"/>
                    <a:pt x="53" y="11"/>
                  </a:cubicBezTo>
                  <a:cubicBezTo>
                    <a:pt x="55" y="13"/>
                    <a:pt x="56" y="16"/>
                    <a:pt x="55" y="20"/>
                  </a:cubicBezTo>
                  <a:cubicBezTo>
                    <a:pt x="55" y="23"/>
                    <a:pt x="55" y="26"/>
                    <a:pt x="54" y="28"/>
                  </a:cubicBezTo>
                  <a:cubicBezTo>
                    <a:pt x="52" y="29"/>
                    <a:pt x="51" y="31"/>
                    <a:pt x="49" y="32"/>
                  </a:cubicBezTo>
                  <a:cubicBezTo>
                    <a:pt x="47" y="32"/>
                    <a:pt x="45" y="33"/>
                    <a:pt x="43" y="33"/>
                  </a:cubicBezTo>
                  <a:cubicBezTo>
                    <a:pt x="39" y="32"/>
                    <a:pt x="37" y="31"/>
                    <a:pt x="35" y="29"/>
                  </a:cubicBezTo>
                  <a:cubicBezTo>
                    <a:pt x="33" y="26"/>
                    <a:pt x="32" y="23"/>
                    <a:pt x="32" y="19"/>
                  </a:cubicBezTo>
                  <a:close/>
                  <a:moveTo>
                    <a:pt x="36" y="19"/>
                  </a:moveTo>
                  <a:cubicBezTo>
                    <a:pt x="36" y="22"/>
                    <a:pt x="37" y="25"/>
                    <a:pt x="38" y="27"/>
                  </a:cubicBezTo>
                  <a:cubicBezTo>
                    <a:pt x="39" y="28"/>
                    <a:pt x="41" y="29"/>
                    <a:pt x="43" y="29"/>
                  </a:cubicBezTo>
                  <a:cubicBezTo>
                    <a:pt x="45" y="29"/>
                    <a:pt x="47" y="29"/>
                    <a:pt x="49" y="27"/>
                  </a:cubicBezTo>
                  <a:cubicBezTo>
                    <a:pt x="50" y="26"/>
                    <a:pt x="51" y="23"/>
                    <a:pt x="51" y="20"/>
                  </a:cubicBezTo>
                  <a:cubicBezTo>
                    <a:pt x="51" y="17"/>
                    <a:pt x="51" y="15"/>
                    <a:pt x="49" y="13"/>
                  </a:cubicBezTo>
                  <a:cubicBezTo>
                    <a:pt x="48" y="11"/>
                    <a:pt x="46" y="10"/>
                    <a:pt x="44" y="10"/>
                  </a:cubicBezTo>
                  <a:cubicBezTo>
                    <a:pt x="42" y="10"/>
                    <a:pt x="40" y="11"/>
                    <a:pt x="39" y="12"/>
                  </a:cubicBezTo>
                  <a:cubicBezTo>
                    <a:pt x="38" y="14"/>
                    <a:pt x="37" y="16"/>
                    <a:pt x="36" y="19"/>
                  </a:cubicBezTo>
                  <a:close/>
                  <a:moveTo>
                    <a:pt x="81" y="35"/>
                  </a:moveTo>
                  <a:lnTo>
                    <a:pt x="81" y="31"/>
                  </a:lnTo>
                  <a:cubicBezTo>
                    <a:pt x="79" y="34"/>
                    <a:pt x="77" y="35"/>
                    <a:pt x="74" y="35"/>
                  </a:cubicBezTo>
                  <a:cubicBezTo>
                    <a:pt x="72" y="35"/>
                    <a:pt x="70" y="34"/>
                    <a:pt x="69" y="33"/>
                  </a:cubicBezTo>
                  <a:cubicBezTo>
                    <a:pt x="67" y="31"/>
                    <a:pt x="66" y="30"/>
                    <a:pt x="65" y="28"/>
                  </a:cubicBezTo>
                  <a:cubicBezTo>
                    <a:pt x="64" y="26"/>
                    <a:pt x="64" y="24"/>
                    <a:pt x="64" y="21"/>
                  </a:cubicBezTo>
                  <a:cubicBezTo>
                    <a:pt x="64" y="19"/>
                    <a:pt x="65" y="16"/>
                    <a:pt x="66" y="14"/>
                  </a:cubicBezTo>
                  <a:cubicBezTo>
                    <a:pt x="67" y="12"/>
                    <a:pt x="68" y="11"/>
                    <a:pt x="70" y="10"/>
                  </a:cubicBezTo>
                  <a:cubicBezTo>
                    <a:pt x="72" y="9"/>
                    <a:pt x="73" y="9"/>
                    <a:pt x="75" y="9"/>
                  </a:cubicBezTo>
                  <a:cubicBezTo>
                    <a:pt x="77" y="9"/>
                    <a:pt x="78" y="9"/>
                    <a:pt x="79" y="10"/>
                  </a:cubicBezTo>
                  <a:cubicBezTo>
                    <a:pt x="81" y="11"/>
                    <a:pt x="81" y="11"/>
                    <a:pt x="82" y="13"/>
                  </a:cubicBezTo>
                  <a:lnTo>
                    <a:pt x="83" y="0"/>
                  </a:lnTo>
                  <a:lnTo>
                    <a:pt x="87" y="0"/>
                  </a:lnTo>
                  <a:lnTo>
                    <a:pt x="85" y="35"/>
                  </a:lnTo>
                  <a:lnTo>
                    <a:pt x="81" y="35"/>
                  </a:lnTo>
                  <a:close/>
                  <a:moveTo>
                    <a:pt x="68" y="21"/>
                  </a:moveTo>
                  <a:cubicBezTo>
                    <a:pt x="68" y="24"/>
                    <a:pt x="69" y="27"/>
                    <a:pt x="70" y="29"/>
                  </a:cubicBezTo>
                  <a:cubicBezTo>
                    <a:pt x="71" y="30"/>
                    <a:pt x="73" y="31"/>
                    <a:pt x="75" y="31"/>
                  </a:cubicBezTo>
                  <a:cubicBezTo>
                    <a:pt x="76" y="31"/>
                    <a:pt x="78" y="31"/>
                    <a:pt x="79" y="29"/>
                  </a:cubicBezTo>
                  <a:cubicBezTo>
                    <a:pt x="81" y="28"/>
                    <a:pt x="82" y="26"/>
                    <a:pt x="82" y="22"/>
                  </a:cubicBezTo>
                  <a:cubicBezTo>
                    <a:pt x="82" y="19"/>
                    <a:pt x="82" y="17"/>
                    <a:pt x="80" y="15"/>
                  </a:cubicBezTo>
                  <a:cubicBezTo>
                    <a:pt x="79" y="13"/>
                    <a:pt x="78" y="12"/>
                    <a:pt x="76" y="12"/>
                  </a:cubicBezTo>
                  <a:cubicBezTo>
                    <a:pt x="74" y="12"/>
                    <a:pt x="72" y="13"/>
                    <a:pt x="71" y="14"/>
                  </a:cubicBezTo>
                  <a:cubicBezTo>
                    <a:pt x="69" y="16"/>
                    <a:pt x="69" y="18"/>
                    <a:pt x="68" y="21"/>
                  </a:cubicBezTo>
                  <a:close/>
                  <a:moveTo>
                    <a:pt x="97" y="36"/>
                  </a:moveTo>
                  <a:lnTo>
                    <a:pt x="99" y="1"/>
                  </a:lnTo>
                  <a:lnTo>
                    <a:pt x="103" y="1"/>
                  </a:lnTo>
                  <a:lnTo>
                    <a:pt x="102" y="21"/>
                  </a:lnTo>
                  <a:lnTo>
                    <a:pt x="113" y="12"/>
                  </a:lnTo>
                  <a:lnTo>
                    <a:pt x="118" y="12"/>
                  </a:lnTo>
                  <a:lnTo>
                    <a:pt x="108" y="21"/>
                  </a:lnTo>
                  <a:lnTo>
                    <a:pt x="117" y="37"/>
                  </a:lnTo>
                  <a:lnTo>
                    <a:pt x="112" y="36"/>
                  </a:lnTo>
                  <a:lnTo>
                    <a:pt x="105" y="23"/>
                  </a:lnTo>
                  <a:lnTo>
                    <a:pt x="102" y="26"/>
                  </a:lnTo>
                  <a:lnTo>
                    <a:pt x="101" y="36"/>
                  </a:lnTo>
                  <a:lnTo>
                    <a:pt x="97" y="36"/>
                  </a:lnTo>
                  <a:close/>
                  <a:moveTo>
                    <a:pt x="146" y="31"/>
                  </a:moveTo>
                  <a:lnTo>
                    <a:pt x="151" y="31"/>
                  </a:lnTo>
                  <a:cubicBezTo>
                    <a:pt x="150" y="34"/>
                    <a:pt x="148" y="36"/>
                    <a:pt x="146" y="37"/>
                  </a:cubicBezTo>
                  <a:cubicBezTo>
                    <a:pt x="144" y="38"/>
                    <a:pt x="142" y="39"/>
                    <a:pt x="139" y="39"/>
                  </a:cubicBezTo>
                  <a:cubicBezTo>
                    <a:pt x="135" y="39"/>
                    <a:pt x="133" y="37"/>
                    <a:pt x="131" y="35"/>
                  </a:cubicBezTo>
                  <a:cubicBezTo>
                    <a:pt x="129" y="32"/>
                    <a:pt x="128" y="29"/>
                    <a:pt x="128" y="25"/>
                  </a:cubicBezTo>
                  <a:cubicBezTo>
                    <a:pt x="128" y="21"/>
                    <a:pt x="130" y="18"/>
                    <a:pt x="132" y="16"/>
                  </a:cubicBezTo>
                  <a:cubicBezTo>
                    <a:pt x="134" y="14"/>
                    <a:pt x="137" y="13"/>
                    <a:pt x="141" y="13"/>
                  </a:cubicBezTo>
                  <a:cubicBezTo>
                    <a:pt x="144" y="13"/>
                    <a:pt x="146" y="14"/>
                    <a:pt x="148" y="17"/>
                  </a:cubicBezTo>
                  <a:cubicBezTo>
                    <a:pt x="150" y="19"/>
                    <a:pt x="151" y="22"/>
                    <a:pt x="151" y="26"/>
                  </a:cubicBezTo>
                  <a:cubicBezTo>
                    <a:pt x="151" y="27"/>
                    <a:pt x="151" y="27"/>
                    <a:pt x="151" y="28"/>
                  </a:cubicBezTo>
                  <a:lnTo>
                    <a:pt x="132" y="26"/>
                  </a:lnTo>
                  <a:cubicBezTo>
                    <a:pt x="132" y="29"/>
                    <a:pt x="133" y="31"/>
                    <a:pt x="134" y="33"/>
                  </a:cubicBezTo>
                  <a:cubicBezTo>
                    <a:pt x="136" y="34"/>
                    <a:pt x="137" y="35"/>
                    <a:pt x="139" y="35"/>
                  </a:cubicBezTo>
                  <a:cubicBezTo>
                    <a:pt x="141" y="35"/>
                    <a:pt x="142" y="35"/>
                    <a:pt x="143" y="34"/>
                  </a:cubicBezTo>
                  <a:cubicBezTo>
                    <a:pt x="145" y="34"/>
                    <a:pt x="145" y="32"/>
                    <a:pt x="146" y="31"/>
                  </a:cubicBezTo>
                  <a:close/>
                  <a:moveTo>
                    <a:pt x="133" y="23"/>
                  </a:moveTo>
                  <a:lnTo>
                    <a:pt x="147" y="24"/>
                  </a:lnTo>
                  <a:cubicBezTo>
                    <a:pt x="147" y="22"/>
                    <a:pt x="146" y="20"/>
                    <a:pt x="145" y="19"/>
                  </a:cubicBezTo>
                  <a:cubicBezTo>
                    <a:pt x="144" y="17"/>
                    <a:pt x="142" y="16"/>
                    <a:pt x="140" y="16"/>
                  </a:cubicBezTo>
                  <a:cubicBezTo>
                    <a:pt x="138" y="16"/>
                    <a:pt x="137" y="17"/>
                    <a:pt x="135" y="18"/>
                  </a:cubicBezTo>
                  <a:cubicBezTo>
                    <a:pt x="134" y="19"/>
                    <a:pt x="133" y="21"/>
                    <a:pt x="133" y="23"/>
                  </a:cubicBezTo>
                  <a:close/>
                  <a:moveTo>
                    <a:pt x="145" y="39"/>
                  </a:moveTo>
                  <a:lnTo>
                    <a:pt x="146" y="14"/>
                  </a:lnTo>
                  <a:lnTo>
                    <a:pt x="150" y="14"/>
                  </a:lnTo>
                  <a:lnTo>
                    <a:pt x="150" y="17"/>
                  </a:lnTo>
                  <a:cubicBezTo>
                    <a:pt x="152" y="15"/>
                    <a:pt x="155" y="14"/>
                    <a:pt x="158" y="14"/>
                  </a:cubicBezTo>
                  <a:cubicBezTo>
                    <a:pt x="159" y="14"/>
                    <a:pt x="161" y="14"/>
                    <a:pt x="162" y="15"/>
                  </a:cubicBezTo>
                  <a:cubicBezTo>
                    <a:pt x="163" y="16"/>
                    <a:pt x="164" y="16"/>
                    <a:pt x="165" y="17"/>
                  </a:cubicBezTo>
                  <a:cubicBezTo>
                    <a:pt x="165" y="18"/>
                    <a:pt x="166" y="19"/>
                    <a:pt x="166" y="20"/>
                  </a:cubicBezTo>
                  <a:cubicBezTo>
                    <a:pt x="166" y="21"/>
                    <a:pt x="166" y="23"/>
                    <a:pt x="166" y="25"/>
                  </a:cubicBezTo>
                  <a:lnTo>
                    <a:pt x="165" y="40"/>
                  </a:lnTo>
                  <a:lnTo>
                    <a:pt x="161" y="40"/>
                  </a:lnTo>
                  <a:lnTo>
                    <a:pt x="162" y="24"/>
                  </a:lnTo>
                  <a:cubicBezTo>
                    <a:pt x="162" y="23"/>
                    <a:pt x="162" y="21"/>
                    <a:pt x="161" y="21"/>
                  </a:cubicBezTo>
                  <a:cubicBezTo>
                    <a:pt x="161" y="20"/>
                    <a:pt x="161" y="19"/>
                    <a:pt x="160" y="18"/>
                  </a:cubicBezTo>
                  <a:cubicBezTo>
                    <a:pt x="159" y="18"/>
                    <a:pt x="158" y="18"/>
                    <a:pt x="157" y="17"/>
                  </a:cubicBezTo>
                  <a:cubicBezTo>
                    <a:pt x="155" y="17"/>
                    <a:pt x="153" y="18"/>
                    <a:pt x="152" y="19"/>
                  </a:cubicBezTo>
                  <a:cubicBezTo>
                    <a:pt x="151" y="20"/>
                    <a:pt x="150" y="22"/>
                    <a:pt x="150" y="25"/>
                  </a:cubicBezTo>
                  <a:lnTo>
                    <a:pt x="149" y="39"/>
                  </a:lnTo>
                  <a:lnTo>
                    <a:pt x="145" y="39"/>
                  </a:lnTo>
                  <a:close/>
                  <a:moveTo>
                    <a:pt x="177" y="41"/>
                  </a:moveTo>
                  <a:lnTo>
                    <a:pt x="177" y="37"/>
                  </a:lnTo>
                  <a:cubicBezTo>
                    <a:pt x="175" y="40"/>
                    <a:pt x="173" y="41"/>
                    <a:pt x="170" y="41"/>
                  </a:cubicBezTo>
                  <a:cubicBezTo>
                    <a:pt x="168" y="41"/>
                    <a:pt x="166" y="40"/>
                    <a:pt x="164" y="39"/>
                  </a:cubicBezTo>
                  <a:cubicBezTo>
                    <a:pt x="163" y="37"/>
                    <a:pt x="162" y="36"/>
                    <a:pt x="161" y="34"/>
                  </a:cubicBezTo>
                  <a:cubicBezTo>
                    <a:pt x="160" y="32"/>
                    <a:pt x="160" y="30"/>
                    <a:pt x="160" y="27"/>
                  </a:cubicBezTo>
                  <a:cubicBezTo>
                    <a:pt x="160" y="25"/>
                    <a:pt x="161" y="22"/>
                    <a:pt x="162" y="20"/>
                  </a:cubicBezTo>
                  <a:cubicBezTo>
                    <a:pt x="163" y="18"/>
                    <a:pt x="164" y="17"/>
                    <a:pt x="166" y="16"/>
                  </a:cubicBezTo>
                  <a:cubicBezTo>
                    <a:pt x="167" y="15"/>
                    <a:pt x="169" y="15"/>
                    <a:pt x="171" y="15"/>
                  </a:cubicBezTo>
                  <a:cubicBezTo>
                    <a:pt x="173" y="15"/>
                    <a:pt x="174" y="15"/>
                    <a:pt x="175" y="16"/>
                  </a:cubicBezTo>
                  <a:cubicBezTo>
                    <a:pt x="176" y="17"/>
                    <a:pt x="177" y="17"/>
                    <a:pt x="178" y="19"/>
                  </a:cubicBezTo>
                  <a:lnTo>
                    <a:pt x="179" y="6"/>
                  </a:lnTo>
                  <a:lnTo>
                    <a:pt x="183" y="6"/>
                  </a:lnTo>
                  <a:lnTo>
                    <a:pt x="181" y="41"/>
                  </a:lnTo>
                  <a:lnTo>
                    <a:pt x="177" y="41"/>
                  </a:lnTo>
                  <a:close/>
                  <a:moveTo>
                    <a:pt x="164" y="27"/>
                  </a:moveTo>
                  <a:cubicBezTo>
                    <a:pt x="164" y="30"/>
                    <a:pt x="165" y="33"/>
                    <a:pt x="166" y="35"/>
                  </a:cubicBezTo>
                  <a:cubicBezTo>
                    <a:pt x="167" y="36"/>
                    <a:pt x="169" y="37"/>
                    <a:pt x="170" y="37"/>
                  </a:cubicBezTo>
                  <a:cubicBezTo>
                    <a:pt x="172" y="37"/>
                    <a:pt x="174" y="37"/>
                    <a:pt x="175" y="35"/>
                  </a:cubicBezTo>
                  <a:cubicBezTo>
                    <a:pt x="177" y="34"/>
                    <a:pt x="177" y="32"/>
                    <a:pt x="178" y="28"/>
                  </a:cubicBezTo>
                  <a:cubicBezTo>
                    <a:pt x="178" y="25"/>
                    <a:pt x="177" y="23"/>
                    <a:pt x="176" y="21"/>
                  </a:cubicBezTo>
                  <a:cubicBezTo>
                    <a:pt x="175" y="19"/>
                    <a:pt x="173" y="18"/>
                    <a:pt x="171" y="18"/>
                  </a:cubicBezTo>
                  <a:cubicBezTo>
                    <a:pt x="170" y="18"/>
                    <a:pt x="168" y="19"/>
                    <a:pt x="167" y="20"/>
                  </a:cubicBezTo>
                  <a:cubicBezTo>
                    <a:pt x="165" y="22"/>
                    <a:pt x="164" y="24"/>
                    <a:pt x="164" y="27"/>
                  </a:cubicBezTo>
                  <a:close/>
                  <a:moveTo>
                    <a:pt x="186" y="37"/>
                  </a:moveTo>
                  <a:lnTo>
                    <a:pt x="186" y="41"/>
                  </a:lnTo>
                  <a:cubicBezTo>
                    <a:pt x="185" y="41"/>
                    <a:pt x="184" y="41"/>
                    <a:pt x="183" y="41"/>
                  </a:cubicBezTo>
                  <a:cubicBezTo>
                    <a:pt x="182" y="41"/>
                    <a:pt x="181" y="41"/>
                    <a:pt x="180" y="40"/>
                  </a:cubicBezTo>
                  <a:cubicBezTo>
                    <a:pt x="179" y="40"/>
                    <a:pt x="178" y="39"/>
                    <a:pt x="178" y="38"/>
                  </a:cubicBezTo>
                  <a:cubicBezTo>
                    <a:pt x="178" y="37"/>
                    <a:pt x="178" y="36"/>
                    <a:pt x="178" y="33"/>
                  </a:cubicBezTo>
                  <a:lnTo>
                    <a:pt x="179" y="19"/>
                  </a:lnTo>
                  <a:lnTo>
                    <a:pt x="176" y="19"/>
                  </a:lnTo>
                  <a:lnTo>
                    <a:pt x="176" y="16"/>
                  </a:lnTo>
                  <a:lnTo>
                    <a:pt x="179" y="16"/>
                  </a:lnTo>
                  <a:lnTo>
                    <a:pt x="179" y="10"/>
                  </a:lnTo>
                  <a:lnTo>
                    <a:pt x="184" y="7"/>
                  </a:lnTo>
                  <a:lnTo>
                    <a:pt x="183" y="16"/>
                  </a:lnTo>
                  <a:lnTo>
                    <a:pt x="187" y="16"/>
                  </a:lnTo>
                  <a:lnTo>
                    <a:pt x="187" y="20"/>
                  </a:lnTo>
                  <a:lnTo>
                    <a:pt x="183" y="19"/>
                  </a:lnTo>
                  <a:lnTo>
                    <a:pt x="182" y="34"/>
                  </a:lnTo>
                  <a:cubicBezTo>
                    <a:pt x="182" y="35"/>
                    <a:pt x="182" y="36"/>
                    <a:pt x="182" y="36"/>
                  </a:cubicBezTo>
                  <a:cubicBezTo>
                    <a:pt x="182" y="36"/>
                    <a:pt x="182" y="37"/>
                    <a:pt x="183" y="37"/>
                  </a:cubicBezTo>
                  <a:cubicBezTo>
                    <a:pt x="183" y="37"/>
                    <a:pt x="184" y="37"/>
                    <a:pt x="184" y="37"/>
                  </a:cubicBezTo>
                  <a:cubicBezTo>
                    <a:pt x="185" y="37"/>
                    <a:pt x="185" y="37"/>
                    <a:pt x="186" y="3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92" name="Freeform 112"/>
            <p:cNvSpPr>
              <a:spLocks noEditPoints="1"/>
            </p:cNvSpPr>
            <p:nvPr/>
          </p:nvSpPr>
          <p:spPr bwMode="auto">
            <a:xfrm>
              <a:off x="1600" y="3005"/>
              <a:ext cx="114" cy="27"/>
            </a:xfrm>
            <a:custGeom>
              <a:avLst/>
              <a:gdLst/>
              <a:ahLst/>
              <a:cxnLst>
                <a:cxn ang="0">
                  <a:pos x="6" y="0"/>
                </a:cxn>
                <a:cxn ang="0">
                  <a:pos x="33" y="28"/>
                </a:cxn>
                <a:cxn ang="0">
                  <a:pos x="26" y="37"/>
                </a:cxn>
                <a:cxn ang="0">
                  <a:pos x="19" y="14"/>
                </a:cxn>
                <a:cxn ang="0">
                  <a:pos x="38" y="24"/>
                </a:cxn>
                <a:cxn ang="0">
                  <a:pos x="22" y="31"/>
                </a:cxn>
                <a:cxn ang="0">
                  <a:pos x="33" y="28"/>
                </a:cxn>
                <a:cxn ang="0">
                  <a:pos x="33" y="17"/>
                </a:cxn>
                <a:cxn ang="0">
                  <a:pos x="20" y="21"/>
                </a:cxn>
                <a:cxn ang="0">
                  <a:pos x="51" y="13"/>
                </a:cxn>
                <a:cxn ang="0">
                  <a:pos x="59" y="28"/>
                </a:cxn>
                <a:cxn ang="0">
                  <a:pos x="59" y="38"/>
                </a:cxn>
                <a:cxn ang="0">
                  <a:pos x="102" y="33"/>
                </a:cxn>
                <a:cxn ang="0">
                  <a:pos x="82" y="37"/>
                </a:cxn>
                <a:cxn ang="0">
                  <a:pos x="92" y="15"/>
                </a:cxn>
                <a:cxn ang="0">
                  <a:pos x="102" y="29"/>
                </a:cxn>
                <a:cxn ang="0">
                  <a:pos x="90" y="37"/>
                </a:cxn>
                <a:cxn ang="0">
                  <a:pos x="84" y="25"/>
                </a:cxn>
                <a:cxn ang="0">
                  <a:pos x="91" y="18"/>
                </a:cxn>
                <a:cxn ang="0">
                  <a:pos x="112" y="41"/>
                </a:cxn>
                <a:cxn ang="0">
                  <a:pos x="117" y="21"/>
                </a:cxn>
                <a:cxn ang="0">
                  <a:pos x="127" y="18"/>
                </a:cxn>
                <a:cxn ang="0">
                  <a:pos x="119" y="22"/>
                </a:cxn>
                <a:cxn ang="0">
                  <a:pos x="116" y="42"/>
                </a:cxn>
                <a:cxn ang="0">
                  <a:pos x="139" y="43"/>
                </a:cxn>
                <a:cxn ang="0">
                  <a:pos x="127" y="36"/>
                </a:cxn>
                <a:cxn ang="0">
                  <a:pos x="133" y="29"/>
                </a:cxn>
                <a:cxn ang="0">
                  <a:pos x="145" y="27"/>
                </a:cxn>
                <a:cxn ang="0">
                  <a:pos x="135" y="22"/>
                </a:cxn>
                <a:cxn ang="0">
                  <a:pos x="130" y="20"/>
                </a:cxn>
                <a:cxn ang="0">
                  <a:pos x="145" y="19"/>
                </a:cxn>
                <a:cxn ang="0">
                  <a:pos x="149" y="28"/>
                </a:cxn>
                <a:cxn ang="0">
                  <a:pos x="149" y="44"/>
                </a:cxn>
                <a:cxn ang="0">
                  <a:pos x="144" y="31"/>
                </a:cxn>
                <a:cxn ang="0">
                  <a:pos x="132" y="34"/>
                </a:cxn>
                <a:cxn ang="0">
                  <a:pos x="136" y="40"/>
                </a:cxn>
                <a:cxn ang="0">
                  <a:pos x="144" y="32"/>
                </a:cxn>
                <a:cxn ang="0">
                  <a:pos x="161" y="20"/>
                </a:cxn>
                <a:cxn ang="0">
                  <a:pos x="173" y="20"/>
                </a:cxn>
                <a:cxn ang="0">
                  <a:pos x="181" y="26"/>
                </a:cxn>
                <a:cxn ang="0">
                  <a:pos x="176" y="45"/>
                </a:cxn>
                <a:cxn ang="0">
                  <a:pos x="175" y="24"/>
                </a:cxn>
                <a:cxn ang="0">
                  <a:pos x="165" y="31"/>
                </a:cxn>
                <a:cxn ang="0">
                  <a:pos x="192" y="46"/>
                </a:cxn>
                <a:cxn ang="0">
                  <a:pos x="179" y="45"/>
                </a:cxn>
                <a:cxn ang="0">
                  <a:pos x="177" y="26"/>
                </a:cxn>
                <a:cxn ang="0">
                  <a:pos x="190" y="22"/>
                </a:cxn>
                <a:cxn ang="0">
                  <a:pos x="198" y="12"/>
                </a:cxn>
                <a:cxn ang="0">
                  <a:pos x="179" y="33"/>
                </a:cxn>
                <a:cxn ang="0">
                  <a:pos x="190" y="41"/>
                </a:cxn>
                <a:cxn ang="0">
                  <a:pos x="186" y="24"/>
                </a:cxn>
              </a:cxnLst>
              <a:rect l="0" t="0" r="r" b="b"/>
              <a:pathLst>
                <a:path w="198" h="47">
                  <a:moveTo>
                    <a:pt x="0" y="34"/>
                  </a:moveTo>
                  <a:lnTo>
                    <a:pt x="2" y="0"/>
                  </a:lnTo>
                  <a:lnTo>
                    <a:pt x="6" y="0"/>
                  </a:lnTo>
                  <a:lnTo>
                    <a:pt x="4" y="35"/>
                  </a:lnTo>
                  <a:lnTo>
                    <a:pt x="0" y="34"/>
                  </a:lnTo>
                  <a:close/>
                  <a:moveTo>
                    <a:pt x="33" y="28"/>
                  </a:moveTo>
                  <a:lnTo>
                    <a:pt x="38" y="29"/>
                  </a:lnTo>
                  <a:cubicBezTo>
                    <a:pt x="37" y="32"/>
                    <a:pt x="36" y="34"/>
                    <a:pt x="34" y="35"/>
                  </a:cubicBezTo>
                  <a:cubicBezTo>
                    <a:pt x="32" y="36"/>
                    <a:pt x="29" y="37"/>
                    <a:pt x="26" y="37"/>
                  </a:cubicBezTo>
                  <a:cubicBezTo>
                    <a:pt x="23" y="36"/>
                    <a:pt x="20" y="35"/>
                    <a:pt x="18" y="33"/>
                  </a:cubicBezTo>
                  <a:cubicBezTo>
                    <a:pt x="16" y="30"/>
                    <a:pt x="15" y="27"/>
                    <a:pt x="15" y="23"/>
                  </a:cubicBezTo>
                  <a:cubicBezTo>
                    <a:pt x="16" y="19"/>
                    <a:pt x="17" y="16"/>
                    <a:pt x="19" y="14"/>
                  </a:cubicBezTo>
                  <a:cubicBezTo>
                    <a:pt x="21" y="11"/>
                    <a:pt x="24" y="10"/>
                    <a:pt x="28" y="11"/>
                  </a:cubicBezTo>
                  <a:cubicBezTo>
                    <a:pt x="31" y="11"/>
                    <a:pt x="34" y="12"/>
                    <a:pt x="36" y="15"/>
                  </a:cubicBezTo>
                  <a:cubicBezTo>
                    <a:pt x="38" y="17"/>
                    <a:pt x="38" y="20"/>
                    <a:pt x="38" y="24"/>
                  </a:cubicBezTo>
                  <a:cubicBezTo>
                    <a:pt x="38" y="25"/>
                    <a:pt x="38" y="25"/>
                    <a:pt x="38" y="25"/>
                  </a:cubicBezTo>
                  <a:lnTo>
                    <a:pt x="20" y="24"/>
                  </a:lnTo>
                  <a:cubicBezTo>
                    <a:pt x="20" y="27"/>
                    <a:pt x="20" y="29"/>
                    <a:pt x="22" y="31"/>
                  </a:cubicBezTo>
                  <a:cubicBezTo>
                    <a:pt x="23" y="32"/>
                    <a:pt x="25" y="33"/>
                    <a:pt x="27" y="33"/>
                  </a:cubicBezTo>
                  <a:cubicBezTo>
                    <a:pt x="28" y="33"/>
                    <a:pt x="29" y="33"/>
                    <a:pt x="31" y="32"/>
                  </a:cubicBezTo>
                  <a:cubicBezTo>
                    <a:pt x="32" y="31"/>
                    <a:pt x="33" y="30"/>
                    <a:pt x="33" y="28"/>
                  </a:cubicBezTo>
                  <a:close/>
                  <a:moveTo>
                    <a:pt x="20" y="21"/>
                  </a:moveTo>
                  <a:lnTo>
                    <a:pt x="34" y="22"/>
                  </a:lnTo>
                  <a:cubicBezTo>
                    <a:pt x="34" y="20"/>
                    <a:pt x="33" y="18"/>
                    <a:pt x="33" y="17"/>
                  </a:cubicBezTo>
                  <a:cubicBezTo>
                    <a:pt x="31" y="15"/>
                    <a:pt x="30" y="14"/>
                    <a:pt x="28" y="14"/>
                  </a:cubicBezTo>
                  <a:cubicBezTo>
                    <a:pt x="26" y="14"/>
                    <a:pt x="24" y="15"/>
                    <a:pt x="23" y="16"/>
                  </a:cubicBezTo>
                  <a:cubicBezTo>
                    <a:pt x="21" y="17"/>
                    <a:pt x="20" y="19"/>
                    <a:pt x="20" y="21"/>
                  </a:cubicBezTo>
                  <a:close/>
                  <a:moveTo>
                    <a:pt x="55" y="38"/>
                  </a:moveTo>
                  <a:lnTo>
                    <a:pt x="47" y="12"/>
                  </a:lnTo>
                  <a:lnTo>
                    <a:pt x="51" y="13"/>
                  </a:lnTo>
                  <a:lnTo>
                    <a:pt x="56" y="28"/>
                  </a:lnTo>
                  <a:cubicBezTo>
                    <a:pt x="56" y="30"/>
                    <a:pt x="57" y="31"/>
                    <a:pt x="57" y="33"/>
                  </a:cubicBezTo>
                  <a:cubicBezTo>
                    <a:pt x="57" y="32"/>
                    <a:pt x="58" y="30"/>
                    <a:pt x="59" y="28"/>
                  </a:cubicBezTo>
                  <a:lnTo>
                    <a:pt x="65" y="14"/>
                  </a:lnTo>
                  <a:lnTo>
                    <a:pt x="70" y="14"/>
                  </a:lnTo>
                  <a:lnTo>
                    <a:pt x="59" y="38"/>
                  </a:lnTo>
                  <a:lnTo>
                    <a:pt x="55" y="38"/>
                  </a:lnTo>
                  <a:close/>
                  <a:moveTo>
                    <a:pt x="97" y="32"/>
                  </a:moveTo>
                  <a:lnTo>
                    <a:pt x="102" y="33"/>
                  </a:lnTo>
                  <a:cubicBezTo>
                    <a:pt x="101" y="36"/>
                    <a:pt x="99" y="38"/>
                    <a:pt x="97" y="39"/>
                  </a:cubicBezTo>
                  <a:cubicBezTo>
                    <a:pt x="96" y="40"/>
                    <a:pt x="93" y="41"/>
                    <a:pt x="90" y="41"/>
                  </a:cubicBezTo>
                  <a:cubicBezTo>
                    <a:pt x="87" y="40"/>
                    <a:pt x="84" y="39"/>
                    <a:pt x="82" y="37"/>
                  </a:cubicBezTo>
                  <a:cubicBezTo>
                    <a:pt x="80" y="34"/>
                    <a:pt x="79" y="31"/>
                    <a:pt x="79" y="27"/>
                  </a:cubicBezTo>
                  <a:cubicBezTo>
                    <a:pt x="79" y="23"/>
                    <a:pt x="81" y="20"/>
                    <a:pt x="83" y="18"/>
                  </a:cubicBezTo>
                  <a:cubicBezTo>
                    <a:pt x="85" y="15"/>
                    <a:pt x="88" y="14"/>
                    <a:pt x="92" y="15"/>
                  </a:cubicBezTo>
                  <a:cubicBezTo>
                    <a:pt x="95" y="15"/>
                    <a:pt x="98" y="16"/>
                    <a:pt x="100" y="19"/>
                  </a:cubicBezTo>
                  <a:cubicBezTo>
                    <a:pt x="102" y="21"/>
                    <a:pt x="102" y="24"/>
                    <a:pt x="102" y="28"/>
                  </a:cubicBezTo>
                  <a:cubicBezTo>
                    <a:pt x="102" y="29"/>
                    <a:pt x="102" y="29"/>
                    <a:pt x="102" y="29"/>
                  </a:cubicBezTo>
                  <a:lnTo>
                    <a:pt x="83" y="28"/>
                  </a:lnTo>
                  <a:cubicBezTo>
                    <a:pt x="83" y="31"/>
                    <a:pt x="84" y="33"/>
                    <a:pt x="85" y="35"/>
                  </a:cubicBezTo>
                  <a:cubicBezTo>
                    <a:pt x="87" y="36"/>
                    <a:pt x="88" y="37"/>
                    <a:pt x="90" y="37"/>
                  </a:cubicBezTo>
                  <a:cubicBezTo>
                    <a:pt x="92" y="37"/>
                    <a:pt x="93" y="37"/>
                    <a:pt x="94" y="36"/>
                  </a:cubicBezTo>
                  <a:cubicBezTo>
                    <a:pt x="96" y="35"/>
                    <a:pt x="97" y="34"/>
                    <a:pt x="97" y="32"/>
                  </a:cubicBezTo>
                  <a:close/>
                  <a:moveTo>
                    <a:pt x="84" y="25"/>
                  </a:moveTo>
                  <a:lnTo>
                    <a:pt x="98" y="26"/>
                  </a:lnTo>
                  <a:cubicBezTo>
                    <a:pt x="98" y="24"/>
                    <a:pt x="97" y="22"/>
                    <a:pt x="97" y="21"/>
                  </a:cubicBezTo>
                  <a:cubicBezTo>
                    <a:pt x="95" y="19"/>
                    <a:pt x="94" y="18"/>
                    <a:pt x="91" y="18"/>
                  </a:cubicBezTo>
                  <a:cubicBezTo>
                    <a:pt x="90" y="18"/>
                    <a:pt x="88" y="19"/>
                    <a:pt x="86" y="20"/>
                  </a:cubicBezTo>
                  <a:cubicBezTo>
                    <a:pt x="85" y="21"/>
                    <a:pt x="84" y="23"/>
                    <a:pt x="84" y="25"/>
                  </a:cubicBezTo>
                  <a:close/>
                  <a:moveTo>
                    <a:pt x="112" y="41"/>
                  </a:moveTo>
                  <a:lnTo>
                    <a:pt x="113" y="17"/>
                  </a:lnTo>
                  <a:lnTo>
                    <a:pt x="117" y="17"/>
                  </a:lnTo>
                  <a:lnTo>
                    <a:pt x="117" y="21"/>
                  </a:lnTo>
                  <a:cubicBezTo>
                    <a:pt x="118" y="19"/>
                    <a:pt x="119" y="18"/>
                    <a:pt x="120" y="17"/>
                  </a:cubicBezTo>
                  <a:cubicBezTo>
                    <a:pt x="121" y="17"/>
                    <a:pt x="121" y="17"/>
                    <a:pt x="122" y="17"/>
                  </a:cubicBezTo>
                  <a:cubicBezTo>
                    <a:pt x="124" y="17"/>
                    <a:pt x="125" y="17"/>
                    <a:pt x="127" y="18"/>
                  </a:cubicBezTo>
                  <a:lnTo>
                    <a:pt x="125" y="22"/>
                  </a:lnTo>
                  <a:cubicBezTo>
                    <a:pt x="124" y="21"/>
                    <a:pt x="123" y="21"/>
                    <a:pt x="122" y="21"/>
                  </a:cubicBezTo>
                  <a:cubicBezTo>
                    <a:pt x="121" y="21"/>
                    <a:pt x="120" y="21"/>
                    <a:pt x="119" y="22"/>
                  </a:cubicBezTo>
                  <a:cubicBezTo>
                    <a:pt x="119" y="22"/>
                    <a:pt x="118" y="23"/>
                    <a:pt x="118" y="24"/>
                  </a:cubicBezTo>
                  <a:cubicBezTo>
                    <a:pt x="117" y="25"/>
                    <a:pt x="117" y="27"/>
                    <a:pt x="117" y="29"/>
                  </a:cubicBezTo>
                  <a:lnTo>
                    <a:pt x="116" y="42"/>
                  </a:lnTo>
                  <a:lnTo>
                    <a:pt x="112" y="41"/>
                  </a:lnTo>
                  <a:close/>
                  <a:moveTo>
                    <a:pt x="144" y="40"/>
                  </a:moveTo>
                  <a:cubicBezTo>
                    <a:pt x="142" y="42"/>
                    <a:pt x="141" y="42"/>
                    <a:pt x="139" y="43"/>
                  </a:cubicBezTo>
                  <a:cubicBezTo>
                    <a:pt x="138" y="43"/>
                    <a:pt x="136" y="44"/>
                    <a:pt x="135" y="43"/>
                  </a:cubicBezTo>
                  <a:cubicBezTo>
                    <a:pt x="132" y="43"/>
                    <a:pt x="130" y="42"/>
                    <a:pt x="129" y="41"/>
                  </a:cubicBezTo>
                  <a:cubicBezTo>
                    <a:pt x="127" y="40"/>
                    <a:pt x="127" y="38"/>
                    <a:pt x="127" y="36"/>
                  </a:cubicBezTo>
                  <a:cubicBezTo>
                    <a:pt x="127" y="35"/>
                    <a:pt x="127" y="33"/>
                    <a:pt x="128" y="33"/>
                  </a:cubicBezTo>
                  <a:cubicBezTo>
                    <a:pt x="128" y="32"/>
                    <a:pt x="129" y="31"/>
                    <a:pt x="130" y="30"/>
                  </a:cubicBezTo>
                  <a:cubicBezTo>
                    <a:pt x="131" y="30"/>
                    <a:pt x="132" y="29"/>
                    <a:pt x="133" y="29"/>
                  </a:cubicBezTo>
                  <a:cubicBezTo>
                    <a:pt x="134" y="29"/>
                    <a:pt x="135" y="29"/>
                    <a:pt x="137" y="29"/>
                  </a:cubicBezTo>
                  <a:cubicBezTo>
                    <a:pt x="140" y="28"/>
                    <a:pt x="143" y="28"/>
                    <a:pt x="145" y="28"/>
                  </a:cubicBezTo>
                  <a:cubicBezTo>
                    <a:pt x="145" y="27"/>
                    <a:pt x="145" y="27"/>
                    <a:pt x="145" y="27"/>
                  </a:cubicBezTo>
                  <a:cubicBezTo>
                    <a:pt x="145" y="25"/>
                    <a:pt x="144" y="24"/>
                    <a:pt x="144" y="23"/>
                  </a:cubicBezTo>
                  <a:cubicBezTo>
                    <a:pt x="143" y="22"/>
                    <a:pt x="141" y="21"/>
                    <a:pt x="139" y="21"/>
                  </a:cubicBezTo>
                  <a:cubicBezTo>
                    <a:pt x="137" y="21"/>
                    <a:pt x="136" y="21"/>
                    <a:pt x="135" y="22"/>
                  </a:cubicBezTo>
                  <a:cubicBezTo>
                    <a:pt x="134" y="23"/>
                    <a:pt x="133" y="24"/>
                    <a:pt x="132" y="25"/>
                  </a:cubicBezTo>
                  <a:lnTo>
                    <a:pt x="128" y="25"/>
                  </a:lnTo>
                  <a:cubicBezTo>
                    <a:pt x="129" y="23"/>
                    <a:pt x="129" y="22"/>
                    <a:pt x="130" y="20"/>
                  </a:cubicBezTo>
                  <a:cubicBezTo>
                    <a:pt x="131" y="19"/>
                    <a:pt x="132" y="19"/>
                    <a:pt x="134" y="18"/>
                  </a:cubicBezTo>
                  <a:cubicBezTo>
                    <a:pt x="136" y="18"/>
                    <a:pt x="138" y="18"/>
                    <a:pt x="140" y="18"/>
                  </a:cubicBezTo>
                  <a:cubicBezTo>
                    <a:pt x="142" y="18"/>
                    <a:pt x="144" y="18"/>
                    <a:pt x="145" y="19"/>
                  </a:cubicBezTo>
                  <a:cubicBezTo>
                    <a:pt x="146" y="19"/>
                    <a:pt x="147" y="20"/>
                    <a:pt x="148" y="21"/>
                  </a:cubicBezTo>
                  <a:cubicBezTo>
                    <a:pt x="148" y="22"/>
                    <a:pt x="149" y="23"/>
                    <a:pt x="149" y="24"/>
                  </a:cubicBezTo>
                  <a:cubicBezTo>
                    <a:pt x="149" y="24"/>
                    <a:pt x="149" y="26"/>
                    <a:pt x="149" y="28"/>
                  </a:cubicBezTo>
                  <a:lnTo>
                    <a:pt x="149" y="33"/>
                  </a:lnTo>
                  <a:cubicBezTo>
                    <a:pt x="148" y="37"/>
                    <a:pt x="148" y="40"/>
                    <a:pt x="148" y="41"/>
                  </a:cubicBezTo>
                  <a:cubicBezTo>
                    <a:pt x="148" y="42"/>
                    <a:pt x="149" y="43"/>
                    <a:pt x="149" y="44"/>
                  </a:cubicBezTo>
                  <a:lnTo>
                    <a:pt x="145" y="43"/>
                  </a:lnTo>
                  <a:cubicBezTo>
                    <a:pt x="144" y="43"/>
                    <a:pt x="144" y="42"/>
                    <a:pt x="144" y="40"/>
                  </a:cubicBezTo>
                  <a:close/>
                  <a:moveTo>
                    <a:pt x="144" y="31"/>
                  </a:moveTo>
                  <a:cubicBezTo>
                    <a:pt x="143" y="31"/>
                    <a:pt x="140" y="32"/>
                    <a:pt x="137" y="32"/>
                  </a:cubicBezTo>
                  <a:cubicBezTo>
                    <a:pt x="136" y="32"/>
                    <a:pt x="134" y="32"/>
                    <a:pt x="134" y="33"/>
                  </a:cubicBezTo>
                  <a:cubicBezTo>
                    <a:pt x="133" y="33"/>
                    <a:pt x="132" y="33"/>
                    <a:pt x="132" y="34"/>
                  </a:cubicBezTo>
                  <a:cubicBezTo>
                    <a:pt x="131" y="35"/>
                    <a:pt x="131" y="35"/>
                    <a:pt x="131" y="36"/>
                  </a:cubicBezTo>
                  <a:cubicBezTo>
                    <a:pt x="131" y="37"/>
                    <a:pt x="132" y="38"/>
                    <a:pt x="132" y="39"/>
                  </a:cubicBezTo>
                  <a:cubicBezTo>
                    <a:pt x="133" y="40"/>
                    <a:pt x="134" y="40"/>
                    <a:pt x="136" y="40"/>
                  </a:cubicBezTo>
                  <a:cubicBezTo>
                    <a:pt x="138" y="40"/>
                    <a:pt x="139" y="40"/>
                    <a:pt x="140" y="39"/>
                  </a:cubicBezTo>
                  <a:cubicBezTo>
                    <a:pt x="142" y="39"/>
                    <a:pt x="143" y="38"/>
                    <a:pt x="143" y="37"/>
                  </a:cubicBezTo>
                  <a:cubicBezTo>
                    <a:pt x="144" y="36"/>
                    <a:pt x="144" y="34"/>
                    <a:pt x="144" y="32"/>
                  </a:cubicBezTo>
                  <a:lnTo>
                    <a:pt x="144" y="31"/>
                  </a:lnTo>
                  <a:close/>
                  <a:moveTo>
                    <a:pt x="160" y="44"/>
                  </a:moveTo>
                  <a:lnTo>
                    <a:pt x="161" y="20"/>
                  </a:lnTo>
                  <a:lnTo>
                    <a:pt x="165" y="20"/>
                  </a:lnTo>
                  <a:lnTo>
                    <a:pt x="165" y="23"/>
                  </a:lnTo>
                  <a:cubicBezTo>
                    <a:pt x="167" y="21"/>
                    <a:pt x="170" y="20"/>
                    <a:pt x="173" y="20"/>
                  </a:cubicBezTo>
                  <a:cubicBezTo>
                    <a:pt x="174" y="20"/>
                    <a:pt x="176" y="20"/>
                    <a:pt x="177" y="21"/>
                  </a:cubicBezTo>
                  <a:cubicBezTo>
                    <a:pt x="178" y="21"/>
                    <a:pt x="179" y="22"/>
                    <a:pt x="180" y="23"/>
                  </a:cubicBezTo>
                  <a:cubicBezTo>
                    <a:pt x="180" y="24"/>
                    <a:pt x="181" y="25"/>
                    <a:pt x="181" y="26"/>
                  </a:cubicBezTo>
                  <a:cubicBezTo>
                    <a:pt x="181" y="27"/>
                    <a:pt x="181" y="28"/>
                    <a:pt x="181" y="30"/>
                  </a:cubicBezTo>
                  <a:lnTo>
                    <a:pt x="180" y="46"/>
                  </a:lnTo>
                  <a:lnTo>
                    <a:pt x="176" y="45"/>
                  </a:lnTo>
                  <a:lnTo>
                    <a:pt x="177" y="30"/>
                  </a:lnTo>
                  <a:cubicBezTo>
                    <a:pt x="177" y="29"/>
                    <a:pt x="177" y="27"/>
                    <a:pt x="176" y="26"/>
                  </a:cubicBezTo>
                  <a:cubicBezTo>
                    <a:pt x="176" y="26"/>
                    <a:pt x="176" y="25"/>
                    <a:pt x="175" y="24"/>
                  </a:cubicBezTo>
                  <a:cubicBezTo>
                    <a:pt x="174" y="24"/>
                    <a:pt x="173" y="23"/>
                    <a:pt x="172" y="23"/>
                  </a:cubicBezTo>
                  <a:cubicBezTo>
                    <a:pt x="170" y="23"/>
                    <a:pt x="168" y="24"/>
                    <a:pt x="167" y="25"/>
                  </a:cubicBezTo>
                  <a:cubicBezTo>
                    <a:pt x="166" y="26"/>
                    <a:pt x="165" y="28"/>
                    <a:pt x="165" y="31"/>
                  </a:cubicBezTo>
                  <a:lnTo>
                    <a:pt x="164" y="45"/>
                  </a:lnTo>
                  <a:lnTo>
                    <a:pt x="160" y="44"/>
                  </a:lnTo>
                  <a:close/>
                  <a:moveTo>
                    <a:pt x="192" y="46"/>
                  </a:moveTo>
                  <a:lnTo>
                    <a:pt x="192" y="43"/>
                  </a:lnTo>
                  <a:cubicBezTo>
                    <a:pt x="190" y="46"/>
                    <a:pt x="188" y="47"/>
                    <a:pt x="185" y="47"/>
                  </a:cubicBezTo>
                  <a:cubicBezTo>
                    <a:pt x="183" y="46"/>
                    <a:pt x="181" y="46"/>
                    <a:pt x="179" y="45"/>
                  </a:cubicBezTo>
                  <a:cubicBezTo>
                    <a:pt x="178" y="43"/>
                    <a:pt x="177" y="42"/>
                    <a:pt x="176" y="40"/>
                  </a:cubicBezTo>
                  <a:cubicBezTo>
                    <a:pt x="175" y="38"/>
                    <a:pt x="175" y="35"/>
                    <a:pt x="175" y="33"/>
                  </a:cubicBezTo>
                  <a:cubicBezTo>
                    <a:pt x="175" y="30"/>
                    <a:pt x="176" y="28"/>
                    <a:pt x="177" y="26"/>
                  </a:cubicBezTo>
                  <a:cubicBezTo>
                    <a:pt x="178" y="24"/>
                    <a:pt x="179" y="23"/>
                    <a:pt x="181" y="22"/>
                  </a:cubicBezTo>
                  <a:cubicBezTo>
                    <a:pt x="182" y="21"/>
                    <a:pt x="184" y="20"/>
                    <a:pt x="186" y="21"/>
                  </a:cubicBezTo>
                  <a:cubicBezTo>
                    <a:pt x="188" y="21"/>
                    <a:pt x="189" y="21"/>
                    <a:pt x="190" y="22"/>
                  </a:cubicBezTo>
                  <a:cubicBezTo>
                    <a:pt x="191" y="22"/>
                    <a:pt x="192" y="23"/>
                    <a:pt x="193" y="24"/>
                  </a:cubicBezTo>
                  <a:lnTo>
                    <a:pt x="194" y="12"/>
                  </a:lnTo>
                  <a:lnTo>
                    <a:pt x="198" y="12"/>
                  </a:lnTo>
                  <a:lnTo>
                    <a:pt x="196" y="47"/>
                  </a:lnTo>
                  <a:lnTo>
                    <a:pt x="192" y="46"/>
                  </a:lnTo>
                  <a:close/>
                  <a:moveTo>
                    <a:pt x="179" y="33"/>
                  </a:moveTo>
                  <a:cubicBezTo>
                    <a:pt x="179" y="36"/>
                    <a:pt x="180" y="39"/>
                    <a:pt x="181" y="40"/>
                  </a:cubicBezTo>
                  <a:cubicBezTo>
                    <a:pt x="182" y="42"/>
                    <a:pt x="184" y="43"/>
                    <a:pt x="185" y="43"/>
                  </a:cubicBezTo>
                  <a:cubicBezTo>
                    <a:pt x="187" y="43"/>
                    <a:pt x="189" y="43"/>
                    <a:pt x="190" y="41"/>
                  </a:cubicBezTo>
                  <a:cubicBezTo>
                    <a:pt x="192" y="40"/>
                    <a:pt x="192" y="37"/>
                    <a:pt x="193" y="34"/>
                  </a:cubicBezTo>
                  <a:cubicBezTo>
                    <a:pt x="193" y="31"/>
                    <a:pt x="192" y="28"/>
                    <a:pt x="191" y="27"/>
                  </a:cubicBezTo>
                  <a:cubicBezTo>
                    <a:pt x="190" y="25"/>
                    <a:pt x="188" y="24"/>
                    <a:pt x="186" y="24"/>
                  </a:cubicBezTo>
                  <a:cubicBezTo>
                    <a:pt x="185" y="24"/>
                    <a:pt x="183" y="25"/>
                    <a:pt x="182" y="26"/>
                  </a:cubicBezTo>
                  <a:cubicBezTo>
                    <a:pt x="180" y="28"/>
                    <a:pt x="179" y="30"/>
                    <a:pt x="179" y="3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93" name="Freeform 113"/>
            <p:cNvSpPr>
              <a:spLocks noEditPoints="1"/>
            </p:cNvSpPr>
            <p:nvPr/>
          </p:nvSpPr>
          <p:spPr bwMode="auto">
            <a:xfrm>
              <a:off x="1626" y="3039"/>
              <a:ext cx="55" cy="18"/>
            </a:xfrm>
            <a:custGeom>
              <a:avLst/>
              <a:gdLst/>
              <a:ahLst/>
              <a:cxnLst>
                <a:cxn ang="0">
                  <a:pos x="22" y="0"/>
                </a:cxn>
                <a:cxn ang="0">
                  <a:pos x="22" y="5"/>
                </a:cxn>
                <a:cxn ang="0">
                  <a:pos x="24" y="14"/>
                </a:cxn>
                <a:cxn ang="0">
                  <a:pos x="11" y="27"/>
                </a:cxn>
                <a:cxn ang="0">
                  <a:pos x="2" y="27"/>
                </a:cxn>
                <a:cxn ang="0">
                  <a:pos x="3" y="22"/>
                </a:cxn>
                <a:cxn ang="0">
                  <a:pos x="1" y="13"/>
                </a:cxn>
                <a:cxn ang="0">
                  <a:pos x="13" y="1"/>
                </a:cxn>
                <a:cxn ang="0">
                  <a:pos x="20" y="3"/>
                </a:cxn>
                <a:cxn ang="0">
                  <a:pos x="13" y="4"/>
                </a:cxn>
                <a:cxn ang="0">
                  <a:pos x="5" y="13"/>
                </a:cxn>
                <a:cxn ang="0">
                  <a:pos x="17" y="6"/>
                </a:cxn>
                <a:cxn ang="0">
                  <a:pos x="7" y="21"/>
                </a:cxn>
                <a:cxn ang="0">
                  <a:pos x="17" y="21"/>
                </a:cxn>
                <a:cxn ang="0">
                  <a:pos x="19" y="11"/>
                </a:cxn>
                <a:cxn ang="0">
                  <a:pos x="32" y="27"/>
                </a:cxn>
                <a:cxn ang="0">
                  <a:pos x="37" y="3"/>
                </a:cxn>
                <a:cxn ang="0">
                  <a:pos x="40" y="3"/>
                </a:cxn>
                <a:cxn ang="0">
                  <a:pos x="47" y="4"/>
                </a:cxn>
                <a:cxn ang="0">
                  <a:pos x="42" y="7"/>
                </a:cxn>
                <a:cxn ang="0">
                  <a:pos x="38" y="10"/>
                </a:cxn>
                <a:cxn ang="0">
                  <a:pos x="36" y="28"/>
                </a:cxn>
                <a:cxn ang="0">
                  <a:pos x="65" y="21"/>
                </a:cxn>
                <a:cxn ang="0">
                  <a:pos x="65" y="28"/>
                </a:cxn>
                <a:cxn ang="0">
                  <a:pos x="50" y="26"/>
                </a:cxn>
                <a:cxn ang="0">
                  <a:pos x="51" y="7"/>
                </a:cxn>
                <a:cxn ang="0">
                  <a:pos x="68" y="7"/>
                </a:cxn>
                <a:cxn ang="0">
                  <a:pos x="70" y="18"/>
                </a:cxn>
                <a:cxn ang="0">
                  <a:pos x="53" y="24"/>
                </a:cxn>
                <a:cxn ang="0">
                  <a:pos x="62" y="25"/>
                </a:cxn>
                <a:cxn ang="0">
                  <a:pos x="52" y="14"/>
                </a:cxn>
                <a:cxn ang="0">
                  <a:pos x="64" y="10"/>
                </a:cxn>
                <a:cxn ang="0">
                  <a:pos x="54" y="9"/>
                </a:cxn>
                <a:cxn ang="0">
                  <a:pos x="80" y="30"/>
                </a:cxn>
                <a:cxn ang="0">
                  <a:pos x="85" y="6"/>
                </a:cxn>
                <a:cxn ang="0">
                  <a:pos x="88" y="6"/>
                </a:cxn>
                <a:cxn ang="0">
                  <a:pos x="95" y="7"/>
                </a:cxn>
                <a:cxn ang="0">
                  <a:pos x="90" y="10"/>
                </a:cxn>
                <a:cxn ang="0">
                  <a:pos x="86" y="13"/>
                </a:cxn>
                <a:cxn ang="0">
                  <a:pos x="84" y="31"/>
                </a:cxn>
              </a:cxnLst>
              <a:rect l="0" t="0" r="r" b="b"/>
              <a:pathLst>
                <a:path w="95" h="31">
                  <a:moveTo>
                    <a:pt x="20" y="3"/>
                  </a:moveTo>
                  <a:lnTo>
                    <a:pt x="22" y="0"/>
                  </a:lnTo>
                  <a:lnTo>
                    <a:pt x="24" y="2"/>
                  </a:lnTo>
                  <a:lnTo>
                    <a:pt x="22" y="5"/>
                  </a:lnTo>
                  <a:cubicBezTo>
                    <a:pt x="23" y="7"/>
                    <a:pt x="23" y="8"/>
                    <a:pt x="23" y="9"/>
                  </a:cubicBezTo>
                  <a:cubicBezTo>
                    <a:pt x="24" y="10"/>
                    <a:pt x="24" y="12"/>
                    <a:pt x="24" y="14"/>
                  </a:cubicBezTo>
                  <a:cubicBezTo>
                    <a:pt x="24" y="19"/>
                    <a:pt x="22" y="22"/>
                    <a:pt x="19" y="24"/>
                  </a:cubicBezTo>
                  <a:cubicBezTo>
                    <a:pt x="17" y="26"/>
                    <a:pt x="14" y="27"/>
                    <a:pt x="11" y="27"/>
                  </a:cubicBezTo>
                  <a:cubicBezTo>
                    <a:pt x="9" y="26"/>
                    <a:pt x="7" y="26"/>
                    <a:pt x="5" y="24"/>
                  </a:cubicBezTo>
                  <a:lnTo>
                    <a:pt x="2" y="27"/>
                  </a:lnTo>
                  <a:lnTo>
                    <a:pt x="0" y="26"/>
                  </a:lnTo>
                  <a:lnTo>
                    <a:pt x="3" y="22"/>
                  </a:lnTo>
                  <a:cubicBezTo>
                    <a:pt x="2" y="21"/>
                    <a:pt x="1" y="20"/>
                    <a:pt x="1" y="19"/>
                  </a:cubicBezTo>
                  <a:cubicBezTo>
                    <a:pt x="1" y="17"/>
                    <a:pt x="0" y="15"/>
                    <a:pt x="1" y="13"/>
                  </a:cubicBezTo>
                  <a:cubicBezTo>
                    <a:pt x="1" y="9"/>
                    <a:pt x="2" y="5"/>
                    <a:pt x="5" y="3"/>
                  </a:cubicBezTo>
                  <a:cubicBezTo>
                    <a:pt x="7" y="1"/>
                    <a:pt x="10" y="0"/>
                    <a:pt x="13" y="1"/>
                  </a:cubicBezTo>
                  <a:cubicBezTo>
                    <a:pt x="14" y="1"/>
                    <a:pt x="15" y="1"/>
                    <a:pt x="16" y="1"/>
                  </a:cubicBezTo>
                  <a:cubicBezTo>
                    <a:pt x="17" y="2"/>
                    <a:pt x="19" y="2"/>
                    <a:pt x="20" y="3"/>
                  </a:cubicBezTo>
                  <a:close/>
                  <a:moveTo>
                    <a:pt x="17" y="6"/>
                  </a:moveTo>
                  <a:cubicBezTo>
                    <a:pt x="16" y="5"/>
                    <a:pt x="14" y="4"/>
                    <a:pt x="13" y="4"/>
                  </a:cubicBezTo>
                  <a:cubicBezTo>
                    <a:pt x="11" y="4"/>
                    <a:pt x="9" y="5"/>
                    <a:pt x="7" y="6"/>
                  </a:cubicBezTo>
                  <a:cubicBezTo>
                    <a:pt x="6" y="8"/>
                    <a:pt x="5" y="10"/>
                    <a:pt x="5" y="13"/>
                  </a:cubicBezTo>
                  <a:cubicBezTo>
                    <a:pt x="5" y="16"/>
                    <a:pt x="5" y="17"/>
                    <a:pt x="6" y="19"/>
                  </a:cubicBezTo>
                  <a:lnTo>
                    <a:pt x="17" y="6"/>
                  </a:lnTo>
                  <a:close/>
                  <a:moveTo>
                    <a:pt x="19" y="8"/>
                  </a:moveTo>
                  <a:lnTo>
                    <a:pt x="7" y="21"/>
                  </a:lnTo>
                  <a:cubicBezTo>
                    <a:pt x="9" y="22"/>
                    <a:pt x="10" y="23"/>
                    <a:pt x="11" y="23"/>
                  </a:cubicBezTo>
                  <a:cubicBezTo>
                    <a:pt x="14" y="23"/>
                    <a:pt x="15" y="23"/>
                    <a:pt x="17" y="21"/>
                  </a:cubicBezTo>
                  <a:cubicBezTo>
                    <a:pt x="18" y="20"/>
                    <a:pt x="19" y="17"/>
                    <a:pt x="19" y="14"/>
                  </a:cubicBezTo>
                  <a:cubicBezTo>
                    <a:pt x="20" y="13"/>
                    <a:pt x="20" y="12"/>
                    <a:pt x="19" y="11"/>
                  </a:cubicBezTo>
                  <a:cubicBezTo>
                    <a:pt x="19" y="10"/>
                    <a:pt x="19" y="9"/>
                    <a:pt x="19" y="8"/>
                  </a:cubicBezTo>
                  <a:close/>
                  <a:moveTo>
                    <a:pt x="32" y="27"/>
                  </a:moveTo>
                  <a:lnTo>
                    <a:pt x="33" y="2"/>
                  </a:lnTo>
                  <a:lnTo>
                    <a:pt x="37" y="3"/>
                  </a:lnTo>
                  <a:lnTo>
                    <a:pt x="37" y="6"/>
                  </a:lnTo>
                  <a:cubicBezTo>
                    <a:pt x="38" y="5"/>
                    <a:pt x="39" y="4"/>
                    <a:pt x="40" y="3"/>
                  </a:cubicBezTo>
                  <a:cubicBezTo>
                    <a:pt x="41" y="3"/>
                    <a:pt x="42" y="2"/>
                    <a:pt x="43" y="3"/>
                  </a:cubicBezTo>
                  <a:cubicBezTo>
                    <a:pt x="44" y="3"/>
                    <a:pt x="45" y="3"/>
                    <a:pt x="47" y="4"/>
                  </a:cubicBezTo>
                  <a:lnTo>
                    <a:pt x="45" y="8"/>
                  </a:lnTo>
                  <a:cubicBezTo>
                    <a:pt x="44" y="7"/>
                    <a:pt x="43" y="7"/>
                    <a:pt x="42" y="7"/>
                  </a:cubicBezTo>
                  <a:cubicBezTo>
                    <a:pt x="41" y="7"/>
                    <a:pt x="40" y="7"/>
                    <a:pt x="40" y="8"/>
                  </a:cubicBezTo>
                  <a:cubicBezTo>
                    <a:pt x="39" y="8"/>
                    <a:pt x="38" y="9"/>
                    <a:pt x="38" y="10"/>
                  </a:cubicBezTo>
                  <a:cubicBezTo>
                    <a:pt x="37" y="11"/>
                    <a:pt x="37" y="13"/>
                    <a:pt x="37" y="15"/>
                  </a:cubicBezTo>
                  <a:lnTo>
                    <a:pt x="36" y="28"/>
                  </a:lnTo>
                  <a:lnTo>
                    <a:pt x="32" y="27"/>
                  </a:lnTo>
                  <a:close/>
                  <a:moveTo>
                    <a:pt x="65" y="21"/>
                  </a:moveTo>
                  <a:lnTo>
                    <a:pt x="70" y="22"/>
                  </a:lnTo>
                  <a:cubicBezTo>
                    <a:pt x="69" y="25"/>
                    <a:pt x="67" y="27"/>
                    <a:pt x="65" y="28"/>
                  </a:cubicBezTo>
                  <a:cubicBezTo>
                    <a:pt x="63" y="29"/>
                    <a:pt x="61" y="30"/>
                    <a:pt x="58" y="30"/>
                  </a:cubicBezTo>
                  <a:cubicBezTo>
                    <a:pt x="55" y="29"/>
                    <a:pt x="52" y="28"/>
                    <a:pt x="50" y="26"/>
                  </a:cubicBezTo>
                  <a:cubicBezTo>
                    <a:pt x="48" y="23"/>
                    <a:pt x="47" y="20"/>
                    <a:pt x="47" y="16"/>
                  </a:cubicBezTo>
                  <a:cubicBezTo>
                    <a:pt x="47" y="12"/>
                    <a:pt x="49" y="9"/>
                    <a:pt x="51" y="7"/>
                  </a:cubicBezTo>
                  <a:cubicBezTo>
                    <a:pt x="53" y="4"/>
                    <a:pt x="56" y="3"/>
                    <a:pt x="60" y="4"/>
                  </a:cubicBezTo>
                  <a:cubicBezTo>
                    <a:pt x="63" y="4"/>
                    <a:pt x="66" y="5"/>
                    <a:pt x="68" y="7"/>
                  </a:cubicBezTo>
                  <a:cubicBezTo>
                    <a:pt x="69" y="10"/>
                    <a:pt x="70" y="13"/>
                    <a:pt x="70" y="17"/>
                  </a:cubicBezTo>
                  <a:cubicBezTo>
                    <a:pt x="70" y="17"/>
                    <a:pt x="70" y="18"/>
                    <a:pt x="70" y="18"/>
                  </a:cubicBezTo>
                  <a:lnTo>
                    <a:pt x="51" y="17"/>
                  </a:lnTo>
                  <a:cubicBezTo>
                    <a:pt x="51" y="20"/>
                    <a:pt x="52" y="22"/>
                    <a:pt x="53" y="24"/>
                  </a:cubicBezTo>
                  <a:cubicBezTo>
                    <a:pt x="55" y="25"/>
                    <a:pt x="56" y="26"/>
                    <a:pt x="58" y="26"/>
                  </a:cubicBezTo>
                  <a:cubicBezTo>
                    <a:pt x="60" y="26"/>
                    <a:pt x="61" y="26"/>
                    <a:pt x="62" y="25"/>
                  </a:cubicBezTo>
                  <a:cubicBezTo>
                    <a:pt x="64" y="24"/>
                    <a:pt x="65" y="23"/>
                    <a:pt x="65" y="21"/>
                  </a:cubicBezTo>
                  <a:close/>
                  <a:moveTo>
                    <a:pt x="52" y="14"/>
                  </a:moveTo>
                  <a:lnTo>
                    <a:pt x="66" y="15"/>
                  </a:lnTo>
                  <a:cubicBezTo>
                    <a:pt x="66" y="12"/>
                    <a:pt x="65" y="11"/>
                    <a:pt x="64" y="10"/>
                  </a:cubicBezTo>
                  <a:cubicBezTo>
                    <a:pt x="63" y="8"/>
                    <a:pt x="62" y="7"/>
                    <a:pt x="59" y="7"/>
                  </a:cubicBezTo>
                  <a:cubicBezTo>
                    <a:pt x="57" y="7"/>
                    <a:pt x="56" y="7"/>
                    <a:pt x="54" y="9"/>
                  </a:cubicBezTo>
                  <a:cubicBezTo>
                    <a:pt x="53" y="10"/>
                    <a:pt x="52" y="12"/>
                    <a:pt x="52" y="14"/>
                  </a:cubicBezTo>
                  <a:close/>
                  <a:moveTo>
                    <a:pt x="80" y="30"/>
                  </a:moveTo>
                  <a:lnTo>
                    <a:pt x="81" y="5"/>
                  </a:lnTo>
                  <a:lnTo>
                    <a:pt x="85" y="6"/>
                  </a:lnTo>
                  <a:lnTo>
                    <a:pt x="85" y="9"/>
                  </a:lnTo>
                  <a:cubicBezTo>
                    <a:pt x="86" y="8"/>
                    <a:pt x="87" y="7"/>
                    <a:pt x="88" y="6"/>
                  </a:cubicBezTo>
                  <a:cubicBezTo>
                    <a:pt x="89" y="6"/>
                    <a:pt x="89" y="5"/>
                    <a:pt x="90" y="6"/>
                  </a:cubicBezTo>
                  <a:cubicBezTo>
                    <a:pt x="92" y="6"/>
                    <a:pt x="93" y="6"/>
                    <a:pt x="95" y="7"/>
                  </a:cubicBezTo>
                  <a:lnTo>
                    <a:pt x="93" y="11"/>
                  </a:lnTo>
                  <a:cubicBezTo>
                    <a:pt x="92" y="10"/>
                    <a:pt x="91" y="10"/>
                    <a:pt x="90" y="10"/>
                  </a:cubicBezTo>
                  <a:cubicBezTo>
                    <a:pt x="89" y="10"/>
                    <a:pt x="88" y="10"/>
                    <a:pt x="87" y="11"/>
                  </a:cubicBezTo>
                  <a:cubicBezTo>
                    <a:pt x="87" y="11"/>
                    <a:pt x="86" y="12"/>
                    <a:pt x="86" y="13"/>
                  </a:cubicBezTo>
                  <a:cubicBezTo>
                    <a:pt x="85" y="14"/>
                    <a:pt x="85" y="16"/>
                    <a:pt x="85" y="18"/>
                  </a:cubicBezTo>
                  <a:lnTo>
                    <a:pt x="84" y="31"/>
                  </a:lnTo>
                  <a:lnTo>
                    <a:pt x="80"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pic>
          <p:nvPicPr>
            <p:cNvPr id="430194" name="Picture 114"/>
            <p:cNvPicPr>
              <a:picLocks noChangeAspect="1" noChangeArrowheads="1"/>
            </p:cNvPicPr>
            <p:nvPr/>
          </p:nvPicPr>
          <p:blipFill>
            <a:blip r:embed="rId22"/>
            <a:srcRect/>
            <a:stretch>
              <a:fillRect/>
            </a:stretch>
          </p:blipFill>
          <p:spPr bwMode="auto">
            <a:xfrm>
              <a:off x="2283" y="2867"/>
              <a:ext cx="378" cy="387"/>
            </a:xfrm>
            <a:prstGeom prst="rect">
              <a:avLst/>
            </a:prstGeom>
            <a:noFill/>
            <a:ln w="9525">
              <a:noFill/>
              <a:miter lim="800000"/>
              <a:headEnd/>
              <a:tailEnd/>
            </a:ln>
          </p:spPr>
        </p:pic>
        <p:pic>
          <p:nvPicPr>
            <p:cNvPr id="430195" name="Picture 115"/>
            <p:cNvPicPr>
              <a:picLocks noChangeAspect="1" noChangeArrowheads="1"/>
            </p:cNvPicPr>
            <p:nvPr/>
          </p:nvPicPr>
          <p:blipFill>
            <a:blip r:embed="rId23"/>
            <a:srcRect/>
            <a:stretch>
              <a:fillRect/>
            </a:stretch>
          </p:blipFill>
          <p:spPr bwMode="auto">
            <a:xfrm>
              <a:off x="2283" y="2867"/>
              <a:ext cx="378" cy="387"/>
            </a:xfrm>
            <a:prstGeom prst="rect">
              <a:avLst/>
            </a:prstGeom>
            <a:noFill/>
            <a:ln w="9525">
              <a:noFill/>
              <a:miter lim="800000"/>
              <a:headEnd/>
              <a:tailEnd/>
            </a:ln>
          </p:spPr>
        </p:pic>
        <p:sp>
          <p:nvSpPr>
            <p:cNvPr id="430196" name="Freeform 116"/>
            <p:cNvSpPr>
              <a:spLocks noEditPoints="1"/>
            </p:cNvSpPr>
            <p:nvPr/>
          </p:nvSpPr>
          <p:spPr bwMode="auto">
            <a:xfrm>
              <a:off x="2445" y="2900"/>
              <a:ext cx="114" cy="34"/>
            </a:xfrm>
            <a:custGeom>
              <a:avLst/>
              <a:gdLst/>
              <a:ahLst/>
              <a:cxnLst>
                <a:cxn ang="0">
                  <a:pos x="17" y="2"/>
                </a:cxn>
                <a:cxn ang="0">
                  <a:pos x="28" y="9"/>
                </a:cxn>
                <a:cxn ang="0">
                  <a:pos x="15" y="22"/>
                </a:cxn>
                <a:cxn ang="0">
                  <a:pos x="0" y="34"/>
                </a:cxn>
                <a:cxn ang="0">
                  <a:pos x="22" y="17"/>
                </a:cxn>
                <a:cxn ang="0">
                  <a:pos x="21" y="7"/>
                </a:cxn>
                <a:cxn ang="0">
                  <a:pos x="7" y="17"/>
                </a:cxn>
                <a:cxn ang="0">
                  <a:pos x="39" y="40"/>
                </a:cxn>
                <a:cxn ang="0">
                  <a:pos x="32" y="33"/>
                </a:cxn>
                <a:cxn ang="0">
                  <a:pos x="38" y="14"/>
                </a:cxn>
                <a:cxn ang="0">
                  <a:pos x="38" y="35"/>
                </a:cxn>
                <a:cxn ang="0">
                  <a:pos x="47" y="34"/>
                </a:cxn>
                <a:cxn ang="0">
                  <a:pos x="54" y="16"/>
                </a:cxn>
                <a:cxn ang="0">
                  <a:pos x="63" y="43"/>
                </a:cxn>
                <a:cxn ang="0">
                  <a:pos x="69" y="22"/>
                </a:cxn>
                <a:cxn ang="0">
                  <a:pos x="82" y="20"/>
                </a:cxn>
                <a:cxn ang="0">
                  <a:pos x="97" y="23"/>
                </a:cxn>
                <a:cxn ang="0">
                  <a:pos x="92" y="46"/>
                </a:cxn>
                <a:cxn ang="0">
                  <a:pos x="93" y="25"/>
                </a:cxn>
                <a:cxn ang="0">
                  <a:pos x="83" y="31"/>
                </a:cxn>
                <a:cxn ang="0">
                  <a:pos x="79" y="28"/>
                </a:cxn>
                <a:cxn ang="0">
                  <a:pos x="72" y="23"/>
                </a:cxn>
                <a:cxn ang="0">
                  <a:pos x="67" y="43"/>
                </a:cxn>
                <a:cxn ang="0">
                  <a:pos x="114" y="24"/>
                </a:cxn>
                <a:cxn ang="0">
                  <a:pos x="120" y="25"/>
                </a:cxn>
                <a:cxn ang="0">
                  <a:pos x="133" y="32"/>
                </a:cxn>
                <a:cxn ang="0">
                  <a:pos x="127" y="50"/>
                </a:cxn>
                <a:cxn ang="0">
                  <a:pos x="115" y="47"/>
                </a:cxn>
                <a:cxn ang="0">
                  <a:pos x="116" y="37"/>
                </a:cxn>
                <a:cxn ang="0">
                  <a:pos x="126" y="45"/>
                </a:cxn>
                <a:cxn ang="0">
                  <a:pos x="124" y="28"/>
                </a:cxn>
                <a:cxn ang="0">
                  <a:pos x="160" y="47"/>
                </a:cxn>
                <a:cxn ang="0">
                  <a:pos x="152" y="55"/>
                </a:cxn>
                <a:cxn ang="0">
                  <a:pos x="147" y="31"/>
                </a:cxn>
                <a:cxn ang="0">
                  <a:pos x="165" y="43"/>
                </a:cxn>
                <a:cxn ang="0">
                  <a:pos x="148" y="48"/>
                </a:cxn>
                <a:cxn ang="0">
                  <a:pos x="160" y="47"/>
                </a:cxn>
                <a:cxn ang="0">
                  <a:pos x="160" y="35"/>
                </a:cxn>
                <a:cxn ang="0">
                  <a:pos x="147" y="38"/>
                </a:cxn>
                <a:cxn ang="0">
                  <a:pos x="167" y="21"/>
                </a:cxn>
                <a:cxn ang="0">
                  <a:pos x="177" y="33"/>
                </a:cxn>
                <a:cxn ang="0">
                  <a:pos x="178" y="57"/>
                </a:cxn>
                <a:cxn ang="0">
                  <a:pos x="175" y="36"/>
                </a:cxn>
                <a:cxn ang="0">
                  <a:pos x="165" y="37"/>
                </a:cxn>
                <a:cxn ang="0">
                  <a:pos x="158" y="55"/>
                </a:cxn>
                <a:cxn ang="0">
                  <a:pos x="182" y="58"/>
                </a:cxn>
                <a:cxn ang="0">
                  <a:pos x="175" y="51"/>
                </a:cxn>
                <a:cxn ang="0">
                  <a:pos x="181" y="33"/>
                </a:cxn>
                <a:cxn ang="0">
                  <a:pos x="180" y="54"/>
                </a:cxn>
                <a:cxn ang="0">
                  <a:pos x="190" y="52"/>
                </a:cxn>
                <a:cxn ang="0">
                  <a:pos x="197" y="35"/>
                </a:cxn>
              </a:cxnLst>
              <a:rect l="0" t="0" r="r" b="b"/>
              <a:pathLst>
                <a:path w="197" h="59">
                  <a:moveTo>
                    <a:pt x="0" y="34"/>
                  </a:moveTo>
                  <a:lnTo>
                    <a:pt x="4" y="0"/>
                  </a:lnTo>
                  <a:lnTo>
                    <a:pt x="17" y="2"/>
                  </a:lnTo>
                  <a:cubicBezTo>
                    <a:pt x="19" y="2"/>
                    <a:pt x="21" y="3"/>
                    <a:pt x="22" y="3"/>
                  </a:cubicBezTo>
                  <a:cubicBezTo>
                    <a:pt x="24" y="4"/>
                    <a:pt x="25" y="4"/>
                    <a:pt x="26" y="5"/>
                  </a:cubicBezTo>
                  <a:cubicBezTo>
                    <a:pt x="27" y="6"/>
                    <a:pt x="28" y="7"/>
                    <a:pt x="28" y="9"/>
                  </a:cubicBezTo>
                  <a:cubicBezTo>
                    <a:pt x="29" y="10"/>
                    <a:pt x="29" y="12"/>
                    <a:pt x="29" y="14"/>
                  </a:cubicBezTo>
                  <a:cubicBezTo>
                    <a:pt x="29" y="16"/>
                    <a:pt x="27" y="19"/>
                    <a:pt x="25" y="21"/>
                  </a:cubicBezTo>
                  <a:cubicBezTo>
                    <a:pt x="23" y="22"/>
                    <a:pt x="20" y="23"/>
                    <a:pt x="15" y="22"/>
                  </a:cubicBezTo>
                  <a:lnTo>
                    <a:pt x="6" y="21"/>
                  </a:lnTo>
                  <a:lnTo>
                    <a:pt x="4" y="35"/>
                  </a:lnTo>
                  <a:lnTo>
                    <a:pt x="0" y="34"/>
                  </a:lnTo>
                  <a:close/>
                  <a:moveTo>
                    <a:pt x="7" y="17"/>
                  </a:moveTo>
                  <a:lnTo>
                    <a:pt x="15" y="18"/>
                  </a:lnTo>
                  <a:cubicBezTo>
                    <a:pt x="18" y="19"/>
                    <a:pt x="20" y="18"/>
                    <a:pt x="22" y="17"/>
                  </a:cubicBezTo>
                  <a:cubicBezTo>
                    <a:pt x="23" y="17"/>
                    <a:pt x="24" y="15"/>
                    <a:pt x="24" y="13"/>
                  </a:cubicBezTo>
                  <a:cubicBezTo>
                    <a:pt x="24" y="12"/>
                    <a:pt x="24" y="10"/>
                    <a:pt x="24" y="9"/>
                  </a:cubicBezTo>
                  <a:cubicBezTo>
                    <a:pt x="23" y="8"/>
                    <a:pt x="22" y="7"/>
                    <a:pt x="21" y="7"/>
                  </a:cubicBezTo>
                  <a:cubicBezTo>
                    <a:pt x="20" y="7"/>
                    <a:pt x="19" y="6"/>
                    <a:pt x="17" y="6"/>
                  </a:cubicBezTo>
                  <a:lnTo>
                    <a:pt x="8" y="5"/>
                  </a:lnTo>
                  <a:lnTo>
                    <a:pt x="7" y="17"/>
                  </a:lnTo>
                  <a:close/>
                  <a:moveTo>
                    <a:pt x="47" y="41"/>
                  </a:moveTo>
                  <a:lnTo>
                    <a:pt x="48" y="37"/>
                  </a:lnTo>
                  <a:cubicBezTo>
                    <a:pt x="45" y="39"/>
                    <a:pt x="43" y="41"/>
                    <a:pt x="39" y="40"/>
                  </a:cubicBezTo>
                  <a:cubicBezTo>
                    <a:pt x="38" y="40"/>
                    <a:pt x="37" y="39"/>
                    <a:pt x="35" y="39"/>
                  </a:cubicBezTo>
                  <a:cubicBezTo>
                    <a:pt x="34" y="38"/>
                    <a:pt x="33" y="37"/>
                    <a:pt x="33" y="36"/>
                  </a:cubicBezTo>
                  <a:cubicBezTo>
                    <a:pt x="32" y="35"/>
                    <a:pt x="32" y="34"/>
                    <a:pt x="32" y="33"/>
                  </a:cubicBezTo>
                  <a:cubicBezTo>
                    <a:pt x="32" y="32"/>
                    <a:pt x="32" y="31"/>
                    <a:pt x="32" y="29"/>
                  </a:cubicBezTo>
                  <a:lnTo>
                    <a:pt x="34" y="14"/>
                  </a:lnTo>
                  <a:lnTo>
                    <a:pt x="38" y="14"/>
                  </a:lnTo>
                  <a:lnTo>
                    <a:pt x="37" y="28"/>
                  </a:lnTo>
                  <a:cubicBezTo>
                    <a:pt x="36" y="30"/>
                    <a:pt x="36" y="32"/>
                    <a:pt x="36" y="32"/>
                  </a:cubicBezTo>
                  <a:cubicBezTo>
                    <a:pt x="36" y="34"/>
                    <a:pt x="37" y="35"/>
                    <a:pt x="38" y="35"/>
                  </a:cubicBezTo>
                  <a:cubicBezTo>
                    <a:pt x="38" y="36"/>
                    <a:pt x="39" y="36"/>
                    <a:pt x="41" y="37"/>
                  </a:cubicBezTo>
                  <a:cubicBezTo>
                    <a:pt x="42" y="37"/>
                    <a:pt x="43" y="37"/>
                    <a:pt x="44" y="36"/>
                  </a:cubicBezTo>
                  <a:cubicBezTo>
                    <a:pt x="45" y="36"/>
                    <a:pt x="46" y="35"/>
                    <a:pt x="47" y="34"/>
                  </a:cubicBezTo>
                  <a:cubicBezTo>
                    <a:pt x="48" y="33"/>
                    <a:pt x="48" y="31"/>
                    <a:pt x="48" y="29"/>
                  </a:cubicBezTo>
                  <a:lnTo>
                    <a:pt x="50" y="16"/>
                  </a:lnTo>
                  <a:lnTo>
                    <a:pt x="54" y="16"/>
                  </a:lnTo>
                  <a:lnTo>
                    <a:pt x="51" y="41"/>
                  </a:lnTo>
                  <a:lnTo>
                    <a:pt x="47" y="41"/>
                  </a:lnTo>
                  <a:close/>
                  <a:moveTo>
                    <a:pt x="63" y="43"/>
                  </a:moveTo>
                  <a:lnTo>
                    <a:pt x="66" y="18"/>
                  </a:lnTo>
                  <a:lnTo>
                    <a:pt x="70" y="18"/>
                  </a:lnTo>
                  <a:lnTo>
                    <a:pt x="69" y="22"/>
                  </a:lnTo>
                  <a:cubicBezTo>
                    <a:pt x="70" y="21"/>
                    <a:pt x="71" y="20"/>
                    <a:pt x="73" y="19"/>
                  </a:cubicBezTo>
                  <a:cubicBezTo>
                    <a:pt x="74" y="19"/>
                    <a:pt x="76" y="19"/>
                    <a:pt x="77" y="19"/>
                  </a:cubicBezTo>
                  <a:cubicBezTo>
                    <a:pt x="79" y="19"/>
                    <a:pt x="80" y="20"/>
                    <a:pt x="82" y="20"/>
                  </a:cubicBezTo>
                  <a:cubicBezTo>
                    <a:pt x="83" y="21"/>
                    <a:pt x="83" y="23"/>
                    <a:pt x="84" y="24"/>
                  </a:cubicBezTo>
                  <a:cubicBezTo>
                    <a:pt x="86" y="21"/>
                    <a:pt x="89" y="20"/>
                    <a:pt x="92" y="21"/>
                  </a:cubicBezTo>
                  <a:cubicBezTo>
                    <a:pt x="94" y="21"/>
                    <a:pt x="96" y="22"/>
                    <a:pt x="97" y="23"/>
                  </a:cubicBezTo>
                  <a:cubicBezTo>
                    <a:pt x="98" y="25"/>
                    <a:pt x="99" y="27"/>
                    <a:pt x="98" y="30"/>
                  </a:cubicBezTo>
                  <a:lnTo>
                    <a:pt x="96" y="47"/>
                  </a:lnTo>
                  <a:lnTo>
                    <a:pt x="92" y="46"/>
                  </a:lnTo>
                  <a:lnTo>
                    <a:pt x="94" y="31"/>
                  </a:lnTo>
                  <a:cubicBezTo>
                    <a:pt x="94" y="29"/>
                    <a:pt x="94" y="28"/>
                    <a:pt x="94" y="27"/>
                  </a:cubicBezTo>
                  <a:cubicBezTo>
                    <a:pt x="94" y="26"/>
                    <a:pt x="94" y="26"/>
                    <a:pt x="93" y="25"/>
                  </a:cubicBezTo>
                  <a:cubicBezTo>
                    <a:pt x="92" y="25"/>
                    <a:pt x="91" y="24"/>
                    <a:pt x="90" y="24"/>
                  </a:cubicBezTo>
                  <a:cubicBezTo>
                    <a:pt x="89" y="24"/>
                    <a:pt x="87" y="24"/>
                    <a:pt x="86" y="25"/>
                  </a:cubicBezTo>
                  <a:cubicBezTo>
                    <a:pt x="85" y="26"/>
                    <a:pt x="84" y="28"/>
                    <a:pt x="83" y="31"/>
                  </a:cubicBezTo>
                  <a:lnTo>
                    <a:pt x="82" y="45"/>
                  </a:lnTo>
                  <a:lnTo>
                    <a:pt x="77" y="44"/>
                  </a:lnTo>
                  <a:lnTo>
                    <a:pt x="79" y="28"/>
                  </a:lnTo>
                  <a:cubicBezTo>
                    <a:pt x="80" y="27"/>
                    <a:pt x="80" y="25"/>
                    <a:pt x="79" y="24"/>
                  </a:cubicBezTo>
                  <a:cubicBezTo>
                    <a:pt x="78" y="23"/>
                    <a:pt x="77" y="22"/>
                    <a:pt x="76" y="22"/>
                  </a:cubicBezTo>
                  <a:cubicBezTo>
                    <a:pt x="75" y="22"/>
                    <a:pt x="74" y="22"/>
                    <a:pt x="72" y="23"/>
                  </a:cubicBezTo>
                  <a:cubicBezTo>
                    <a:pt x="71" y="23"/>
                    <a:pt x="71" y="24"/>
                    <a:pt x="70" y="25"/>
                  </a:cubicBezTo>
                  <a:cubicBezTo>
                    <a:pt x="69" y="26"/>
                    <a:pt x="69" y="28"/>
                    <a:pt x="69" y="30"/>
                  </a:cubicBezTo>
                  <a:lnTo>
                    <a:pt x="67" y="43"/>
                  </a:lnTo>
                  <a:lnTo>
                    <a:pt x="63" y="43"/>
                  </a:lnTo>
                  <a:close/>
                  <a:moveTo>
                    <a:pt x="109" y="58"/>
                  </a:moveTo>
                  <a:lnTo>
                    <a:pt x="114" y="24"/>
                  </a:lnTo>
                  <a:lnTo>
                    <a:pt x="117" y="24"/>
                  </a:lnTo>
                  <a:lnTo>
                    <a:pt x="117" y="28"/>
                  </a:lnTo>
                  <a:cubicBezTo>
                    <a:pt x="118" y="26"/>
                    <a:pt x="119" y="26"/>
                    <a:pt x="120" y="25"/>
                  </a:cubicBezTo>
                  <a:cubicBezTo>
                    <a:pt x="122" y="25"/>
                    <a:pt x="123" y="25"/>
                    <a:pt x="125" y="25"/>
                  </a:cubicBezTo>
                  <a:cubicBezTo>
                    <a:pt x="127" y="25"/>
                    <a:pt x="128" y="26"/>
                    <a:pt x="130" y="27"/>
                  </a:cubicBezTo>
                  <a:cubicBezTo>
                    <a:pt x="131" y="28"/>
                    <a:pt x="132" y="30"/>
                    <a:pt x="133" y="32"/>
                  </a:cubicBezTo>
                  <a:cubicBezTo>
                    <a:pt x="134" y="34"/>
                    <a:pt x="134" y="36"/>
                    <a:pt x="133" y="39"/>
                  </a:cubicBezTo>
                  <a:cubicBezTo>
                    <a:pt x="133" y="41"/>
                    <a:pt x="132" y="44"/>
                    <a:pt x="131" y="45"/>
                  </a:cubicBezTo>
                  <a:cubicBezTo>
                    <a:pt x="130" y="47"/>
                    <a:pt x="128" y="49"/>
                    <a:pt x="127" y="50"/>
                  </a:cubicBezTo>
                  <a:cubicBezTo>
                    <a:pt x="125" y="50"/>
                    <a:pt x="123" y="51"/>
                    <a:pt x="121" y="51"/>
                  </a:cubicBezTo>
                  <a:cubicBezTo>
                    <a:pt x="120" y="50"/>
                    <a:pt x="118" y="50"/>
                    <a:pt x="117" y="49"/>
                  </a:cubicBezTo>
                  <a:cubicBezTo>
                    <a:pt x="116" y="48"/>
                    <a:pt x="115" y="48"/>
                    <a:pt x="115" y="47"/>
                  </a:cubicBezTo>
                  <a:lnTo>
                    <a:pt x="113" y="59"/>
                  </a:lnTo>
                  <a:lnTo>
                    <a:pt x="109" y="58"/>
                  </a:lnTo>
                  <a:close/>
                  <a:moveTo>
                    <a:pt x="116" y="37"/>
                  </a:moveTo>
                  <a:cubicBezTo>
                    <a:pt x="115" y="40"/>
                    <a:pt x="116" y="43"/>
                    <a:pt x="117" y="44"/>
                  </a:cubicBezTo>
                  <a:cubicBezTo>
                    <a:pt x="118" y="46"/>
                    <a:pt x="119" y="47"/>
                    <a:pt x="121" y="47"/>
                  </a:cubicBezTo>
                  <a:cubicBezTo>
                    <a:pt x="123" y="47"/>
                    <a:pt x="125" y="47"/>
                    <a:pt x="126" y="45"/>
                  </a:cubicBezTo>
                  <a:cubicBezTo>
                    <a:pt x="128" y="44"/>
                    <a:pt x="129" y="42"/>
                    <a:pt x="129" y="38"/>
                  </a:cubicBezTo>
                  <a:cubicBezTo>
                    <a:pt x="130" y="35"/>
                    <a:pt x="129" y="33"/>
                    <a:pt x="128" y="31"/>
                  </a:cubicBezTo>
                  <a:cubicBezTo>
                    <a:pt x="127" y="29"/>
                    <a:pt x="126" y="28"/>
                    <a:pt x="124" y="28"/>
                  </a:cubicBezTo>
                  <a:cubicBezTo>
                    <a:pt x="122" y="28"/>
                    <a:pt x="120" y="28"/>
                    <a:pt x="119" y="30"/>
                  </a:cubicBezTo>
                  <a:cubicBezTo>
                    <a:pt x="117" y="31"/>
                    <a:pt x="116" y="34"/>
                    <a:pt x="116" y="37"/>
                  </a:cubicBezTo>
                  <a:close/>
                  <a:moveTo>
                    <a:pt x="160" y="47"/>
                  </a:moveTo>
                  <a:lnTo>
                    <a:pt x="164" y="48"/>
                  </a:lnTo>
                  <a:cubicBezTo>
                    <a:pt x="163" y="50"/>
                    <a:pt x="162" y="52"/>
                    <a:pt x="160" y="53"/>
                  </a:cubicBezTo>
                  <a:cubicBezTo>
                    <a:pt x="158" y="55"/>
                    <a:pt x="155" y="55"/>
                    <a:pt x="152" y="55"/>
                  </a:cubicBezTo>
                  <a:cubicBezTo>
                    <a:pt x="149" y="54"/>
                    <a:pt x="146" y="53"/>
                    <a:pt x="144" y="50"/>
                  </a:cubicBezTo>
                  <a:cubicBezTo>
                    <a:pt x="142" y="48"/>
                    <a:pt x="142" y="44"/>
                    <a:pt x="142" y="40"/>
                  </a:cubicBezTo>
                  <a:cubicBezTo>
                    <a:pt x="143" y="36"/>
                    <a:pt x="144" y="33"/>
                    <a:pt x="147" y="31"/>
                  </a:cubicBezTo>
                  <a:cubicBezTo>
                    <a:pt x="149" y="29"/>
                    <a:pt x="152" y="28"/>
                    <a:pt x="155" y="29"/>
                  </a:cubicBezTo>
                  <a:cubicBezTo>
                    <a:pt x="159" y="29"/>
                    <a:pt x="161" y="31"/>
                    <a:pt x="163" y="33"/>
                  </a:cubicBezTo>
                  <a:cubicBezTo>
                    <a:pt x="165" y="36"/>
                    <a:pt x="166" y="39"/>
                    <a:pt x="165" y="43"/>
                  </a:cubicBezTo>
                  <a:cubicBezTo>
                    <a:pt x="165" y="43"/>
                    <a:pt x="165" y="44"/>
                    <a:pt x="165" y="44"/>
                  </a:cubicBezTo>
                  <a:lnTo>
                    <a:pt x="146" y="42"/>
                  </a:lnTo>
                  <a:cubicBezTo>
                    <a:pt x="146" y="45"/>
                    <a:pt x="147" y="47"/>
                    <a:pt x="148" y="48"/>
                  </a:cubicBezTo>
                  <a:cubicBezTo>
                    <a:pt x="149" y="50"/>
                    <a:pt x="151" y="51"/>
                    <a:pt x="153" y="51"/>
                  </a:cubicBezTo>
                  <a:cubicBezTo>
                    <a:pt x="154" y="51"/>
                    <a:pt x="156" y="51"/>
                    <a:pt x="157" y="50"/>
                  </a:cubicBezTo>
                  <a:cubicBezTo>
                    <a:pt x="158" y="50"/>
                    <a:pt x="159" y="49"/>
                    <a:pt x="160" y="47"/>
                  </a:cubicBezTo>
                  <a:close/>
                  <a:moveTo>
                    <a:pt x="147" y="38"/>
                  </a:moveTo>
                  <a:lnTo>
                    <a:pt x="161" y="40"/>
                  </a:lnTo>
                  <a:cubicBezTo>
                    <a:pt x="161" y="38"/>
                    <a:pt x="161" y="36"/>
                    <a:pt x="160" y="35"/>
                  </a:cubicBezTo>
                  <a:cubicBezTo>
                    <a:pt x="159" y="33"/>
                    <a:pt x="157" y="32"/>
                    <a:pt x="155" y="32"/>
                  </a:cubicBezTo>
                  <a:cubicBezTo>
                    <a:pt x="153" y="32"/>
                    <a:pt x="151" y="32"/>
                    <a:pt x="150" y="33"/>
                  </a:cubicBezTo>
                  <a:cubicBezTo>
                    <a:pt x="149" y="35"/>
                    <a:pt x="148" y="36"/>
                    <a:pt x="147" y="38"/>
                  </a:cubicBezTo>
                  <a:close/>
                  <a:moveTo>
                    <a:pt x="158" y="55"/>
                  </a:moveTo>
                  <a:lnTo>
                    <a:pt x="162" y="21"/>
                  </a:lnTo>
                  <a:lnTo>
                    <a:pt x="167" y="21"/>
                  </a:lnTo>
                  <a:lnTo>
                    <a:pt x="165" y="33"/>
                  </a:lnTo>
                  <a:cubicBezTo>
                    <a:pt x="167" y="31"/>
                    <a:pt x="170" y="31"/>
                    <a:pt x="173" y="31"/>
                  </a:cubicBezTo>
                  <a:cubicBezTo>
                    <a:pt x="175" y="31"/>
                    <a:pt x="176" y="32"/>
                    <a:pt x="177" y="33"/>
                  </a:cubicBezTo>
                  <a:cubicBezTo>
                    <a:pt x="179" y="34"/>
                    <a:pt x="180" y="35"/>
                    <a:pt x="180" y="36"/>
                  </a:cubicBezTo>
                  <a:cubicBezTo>
                    <a:pt x="180" y="37"/>
                    <a:pt x="180" y="39"/>
                    <a:pt x="180" y="42"/>
                  </a:cubicBezTo>
                  <a:lnTo>
                    <a:pt x="178" y="57"/>
                  </a:lnTo>
                  <a:lnTo>
                    <a:pt x="174" y="57"/>
                  </a:lnTo>
                  <a:lnTo>
                    <a:pt x="176" y="41"/>
                  </a:lnTo>
                  <a:cubicBezTo>
                    <a:pt x="176" y="39"/>
                    <a:pt x="176" y="37"/>
                    <a:pt x="175" y="36"/>
                  </a:cubicBezTo>
                  <a:cubicBezTo>
                    <a:pt x="174" y="35"/>
                    <a:pt x="173" y="35"/>
                    <a:pt x="171" y="34"/>
                  </a:cubicBezTo>
                  <a:cubicBezTo>
                    <a:pt x="170" y="34"/>
                    <a:pt x="169" y="34"/>
                    <a:pt x="168" y="35"/>
                  </a:cubicBezTo>
                  <a:cubicBezTo>
                    <a:pt x="167" y="35"/>
                    <a:pt x="166" y="36"/>
                    <a:pt x="165" y="37"/>
                  </a:cubicBezTo>
                  <a:cubicBezTo>
                    <a:pt x="165" y="38"/>
                    <a:pt x="164" y="40"/>
                    <a:pt x="164" y="42"/>
                  </a:cubicBezTo>
                  <a:lnTo>
                    <a:pt x="162" y="55"/>
                  </a:lnTo>
                  <a:lnTo>
                    <a:pt x="158" y="55"/>
                  </a:lnTo>
                  <a:close/>
                  <a:moveTo>
                    <a:pt x="190" y="59"/>
                  </a:moveTo>
                  <a:lnTo>
                    <a:pt x="191" y="55"/>
                  </a:lnTo>
                  <a:cubicBezTo>
                    <a:pt x="188" y="58"/>
                    <a:pt x="185" y="59"/>
                    <a:pt x="182" y="58"/>
                  </a:cubicBezTo>
                  <a:cubicBezTo>
                    <a:pt x="181" y="58"/>
                    <a:pt x="179" y="58"/>
                    <a:pt x="178" y="57"/>
                  </a:cubicBezTo>
                  <a:cubicBezTo>
                    <a:pt x="177" y="56"/>
                    <a:pt x="176" y="55"/>
                    <a:pt x="176" y="55"/>
                  </a:cubicBezTo>
                  <a:cubicBezTo>
                    <a:pt x="175" y="54"/>
                    <a:pt x="175" y="53"/>
                    <a:pt x="175" y="51"/>
                  </a:cubicBezTo>
                  <a:cubicBezTo>
                    <a:pt x="175" y="50"/>
                    <a:pt x="175" y="49"/>
                    <a:pt x="175" y="47"/>
                  </a:cubicBezTo>
                  <a:lnTo>
                    <a:pt x="177" y="32"/>
                  </a:lnTo>
                  <a:lnTo>
                    <a:pt x="181" y="33"/>
                  </a:lnTo>
                  <a:lnTo>
                    <a:pt x="179" y="46"/>
                  </a:lnTo>
                  <a:cubicBezTo>
                    <a:pt x="179" y="48"/>
                    <a:pt x="179" y="50"/>
                    <a:pt x="179" y="51"/>
                  </a:cubicBezTo>
                  <a:cubicBezTo>
                    <a:pt x="179" y="52"/>
                    <a:pt x="180" y="53"/>
                    <a:pt x="180" y="54"/>
                  </a:cubicBezTo>
                  <a:cubicBezTo>
                    <a:pt x="181" y="54"/>
                    <a:pt x="182" y="55"/>
                    <a:pt x="183" y="55"/>
                  </a:cubicBezTo>
                  <a:cubicBezTo>
                    <a:pt x="185" y="55"/>
                    <a:pt x="186" y="55"/>
                    <a:pt x="187" y="54"/>
                  </a:cubicBezTo>
                  <a:cubicBezTo>
                    <a:pt x="188" y="54"/>
                    <a:pt x="189" y="53"/>
                    <a:pt x="190" y="52"/>
                  </a:cubicBezTo>
                  <a:cubicBezTo>
                    <a:pt x="190" y="51"/>
                    <a:pt x="191" y="49"/>
                    <a:pt x="191" y="47"/>
                  </a:cubicBezTo>
                  <a:lnTo>
                    <a:pt x="193" y="34"/>
                  </a:lnTo>
                  <a:lnTo>
                    <a:pt x="197" y="35"/>
                  </a:lnTo>
                  <a:lnTo>
                    <a:pt x="194" y="59"/>
                  </a:lnTo>
                  <a:lnTo>
                    <a:pt x="190"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97" name="Freeform 117"/>
            <p:cNvSpPr>
              <a:spLocks noEditPoints="1"/>
            </p:cNvSpPr>
            <p:nvPr/>
          </p:nvSpPr>
          <p:spPr bwMode="auto">
            <a:xfrm>
              <a:off x="2441" y="2932"/>
              <a:ext cx="106" cy="29"/>
            </a:xfrm>
            <a:custGeom>
              <a:avLst/>
              <a:gdLst/>
              <a:ahLst/>
              <a:cxnLst>
                <a:cxn ang="0">
                  <a:pos x="6" y="24"/>
                </a:cxn>
                <a:cxn ang="0">
                  <a:pos x="17" y="23"/>
                </a:cxn>
                <a:cxn ang="0">
                  <a:pos x="5" y="16"/>
                </a:cxn>
                <a:cxn ang="0">
                  <a:pos x="4" y="7"/>
                </a:cxn>
                <a:cxn ang="0">
                  <a:pos x="13" y="4"/>
                </a:cxn>
                <a:cxn ang="0">
                  <a:pos x="21" y="12"/>
                </a:cxn>
                <a:cxn ang="0">
                  <a:pos x="12" y="7"/>
                </a:cxn>
                <a:cxn ang="0">
                  <a:pos x="7" y="11"/>
                </a:cxn>
                <a:cxn ang="0">
                  <a:pos x="18" y="17"/>
                </a:cxn>
                <a:cxn ang="0">
                  <a:pos x="19" y="27"/>
                </a:cxn>
                <a:cxn ang="0">
                  <a:pos x="3" y="27"/>
                </a:cxn>
                <a:cxn ang="0">
                  <a:pos x="53" y="0"/>
                </a:cxn>
                <a:cxn ang="0">
                  <a:pos x="53" y="5"/>
                </a:cxn>
                <a:cxn ang="0">
                  <a:pos x="56" y="10"/>
                </a:cxn>
                <a:cxn ang="0">
                  <a:pos x="80" y="38"/>
                </a:cxn>
                <a:cxn ang="0">
                  <a:pos x="87" y="18"/>
                </a:cxn>
                <a:cxn ang="0">
                  <a:pos x="97" y="16"/>
                </a:cxn>
                <a:cxn ang="0">
                  <a:pos x="90" y="19"/>
                </a:cxn>
                <a:cxn ang="0">
                  <a:pos x="85" y="39"/>
                </a:cxn>
                <a:cxn ang="0">
                  <a:pos x="113" y="39"/>
                </a:cxn>
                <a:cxn ang="0">
                  <a:pos x="98" y="38"/>
                </a:cxn>
                <a:cxn ang="0">
                  <a:pos x="99" y="15"/>
                </a:cxn>
                <a:cxn ang="0">
                  <a:pos x="102" y="34"/>
                </a:cxn>
                <a:cxn ang="0">
                  <a:pos x="110" y="38"/>
                </a:cxn>
                <a:cxn ang="0">
                  <a:pos x="115" y="18"/>
                </a:cxn>
                <a:cxn ang="0">
                  <a:pos x="113" y="42"/>
                </a:cxn>
                <a:cxn ang="0">
                  <a:pos x="133" y="41"/>
                </a:cxn>
                <a:cxn ang="0">
                  <a:pos x="144" y="39"/>
                </a:cxn>
                <a:cxn ang="0">
                  <a:pos x="132" y="32"/>
                </a:cxn>
                <a:cxn ang="0">
                  <a:pos x="131" y="23"/>
                </a:cxn>
                <a:cxn ang="0">
                  <a:pos x="139" y="20"/>
                </a:cxn>
                <a:cxn ang="0">
                  <a:pos x="148" y="28"/>
                </a:cxn>
                <a:cxn ang="0">
                  <a:pos x="139" y="24"/>
                </a:cxn>
                <a:cxn ang="0">
                  <a:pos x="134" y="28"/>
                </a:cxn>
                <a:cxn ang="0">
                  <a:pos x="145" y="33"/>
                </a:cxn>
                <a:cxn ang="0">
                  <a:pos x="146" y="43"/>
                </a:cxn>
                <a:cxn ang="0">
                  <a:pos x="130" y="43"/>
                </a:cxn>
                <a:cxn ang="0">
                  <a:pos x="154" y="47"/>
                </a:cxn>
                <a:cxn ang="0">
                  <a:pos x="146" y="44"/>
                </a:cxn>
                <a:cxn ang="0">
                  <a:pos x="144" y="25"/>
                </a:cxn>
                <a:cxn ang="0">
                  <a:pos x="149" y="16"/>
                </a:cxn>
                <a:cxn ang="0">
                  <a:pos x="156" y="23"/>
                </a:cxn>
                <a:cxn ang="0">
                  <a:pos x="150" y="40"/>
                </a:cxn>
                <a:cxn ang="0">
                  <a:pos x="152" y="44"/>
                </a:cxn>
                <a:cxn ang="0">
                  <a:pos x="164" y="27"/>
                </a:cxn>
                <a:cxn ang="0">
                  <a:pos x="164" y="24"/>
                </a:cxn>
                <a:cxn ang="0">
                  <a:pos x="168" y="15"/>
                </a:cxn>
                <a:cxn ang="0">
                  <a:pos x="175" y="19"/>
                </a:cxn>
                <a:cxn ang="0">
                  <a:pos x="169" y="22"/>
                </a:cxn>
                <a:cxn ang="0">
                  <a:pos x="173" y="28"/>
                </a:cxn>
                <a:cxn ang="0">
                  <a:pos x="161" y="48"/>
                </a:cxn>
                <a:cxn ang="0">
                  <a:pos x="167" y="24"/>
                </a:cxn>
                <a:cxn ang="0">
                  <a:pos x="172" y="24"/>
                </a:cxn>
                <a:cxn ang="0">
                  <a:pos x="171" y="29"/>
                </a:cxn>
                <a:cxn ang="0">
                  <a:pos x="166" y="36"/>
                </a:cxn>
                <a:cxn ang="0">
                  <a:pos x="180" y="21"/>
                </a:cxn>
                <a:cxn ang="0">
                  <a:pos x="184" y="22"/>
                </a:cxn>
                <a:cxn ang="0">
                  <a:pos x="179" y="26"/>
                </a:cxn>
                <a:cxn ang="0">
                  <a:pos x="176" y="50"/>
                </a:cxn>
              </a:cxnLst>
              <a:rect l="0" t="0" r="r" b="b"/>
              <a:pathLst>
                <a:path w="184" h="51">
                  <a:moveTo>
                    <a:pt x="0" y="20"/>
                  </a:moveTo>
                  <a:lnTo>
                    <a:pt x="5" y="20"/>
                  </a:lnTo>
                  <a:cubicBezTo>
                    <a:pt x="5" y="22"/>
                    <a:pt x="5" y="23"/>
                    <a:pt x="6" y="24"/>
                  </a:cubicBezTo>
                  <a:cubicBezTo>
                    <a:pt x="7" y="25"/>
                    <a:pt x="9" y="26"/>
                    <a:pt x="10" y="26"/>
                  </a:cubicBezTo>
                  <a:cubicBezTo>
                    <a:pt x="12" y="27"/>
                    <a:pt x="14" y="26"/>
                    <a:pt x="15" y="26"/>
                  </a:cubicBezTo>
                  <a:cubicBezTo>
                    <a:pt x="16" y="25"/>
                    <a:pt x="16" y="24"/>
                    <a:pt x="17" y="23"/>
                  </a:cubicBezTo>
                  <a:cubicBezTo>
                    <a:pt x="17" y="22"/>
                    <a:pt x="16" y="21"/>
                    <a:pt x="16" y="21"/>
                  </a:cubicBezTo>
                  <a:cubicBezTo>
                    <a:pt x="15" y="20"/>
                    <a:pt x="14" y="20"/>
                    <a:pt x="12" y="19"/>
                  </a:cubicBezTo>
                  <a:cubicBezTo>
                    <a:pt x="9" y="18"/>
                    <a:pt x="7" y="17"/>
                    <a:pt x="5" y="16"/>
                  </a:cubicBezTo>
                  <a:cubicBezTo>
                    <a:pt x="4" y="15"/>
                    <a:pt x="4" y="14"/>
                    <a:pt x="3" y="13"/>
                  </a:cubicBezTo>
                  <a:cubicBezTo>
                    <a:pt x="3" y="12"/>
                    <a:pt x="2" y="11"/>
                    <a:pt x="3" y="10"/>
                  </a:cubicBezTo>
                  <a:cubicBezTo>
                    <a:pt x="3" y="9"/>
                    <a:pt x="3" y="8"/>
                    <a:pt x="4" y="7"/>
                  </a:cubicBezTo>
                  <a:cubicBezTo>
                    <a:pt x="4" y="6"/>
                    <a:pt x="5" y="5"/>
                    <a:pt x="6" y="5"/>
                  </a:cubicBezTo>
                  <a:cubicBezTo>
                    <a:pt x="7" y="4"/>
                    <a:pt x="8" y="4"/>
                    <a:pt x="9" y="4"/>
                  </a:cubicBezTo>
                  <a:cubicBezTo>
                    <a:pt x="10" y="4"/>
                    <a:pt x="11" y="4"/>
                    <a:pt x="13" y="4"/>
                  </a:cubicBezTo>
                  <a:cubicBezTo>
                    <a:pt x="14" y="4"/>
                    <a:pt x="16" y="5"/>
                    <a:pt x="18" y="5"/>
                  </a:cubicBezTo>
                  <a:cubicBezTo>
                    <a:pt x="19" y="6"/>
                    <a:pt x="20" y="7"/>
                    <a:pt x="20" y="8"/>
                  </a:cubicBezTo>
                  <a:cubicBezTo>
                    <a:pt x="21" y="9"/>
                    <a:pt x="21" y="10"/>
                    <a:pt x="21" y="12"/>
                  </a:cubicBezTo>
                  <a:lnTo>
                    <a:pt x="17" y="12"/>
                  </a:lnTo>
                  <a:cubicBezTo>
                    <a:pt x="17" y="11"/>
                    <a:pt x="17" y="10"/>
                    <a:pt x="16" y="9"/>
                  </a:cubicBezTo>
                  <a:cubicBezTo>
                    <a:pt x="15" y="8"/>
                    <a:pt x="14" y="7"/>
                    <a:pt x="12" y="7"/>
                  </a:cubicBezTo>
                  <a:cubicBezTo>
                    <a:pt x="10" y="7"/>
                    <a:pt x="9" y="7"/>
                    <a:pt x="8" y="8"/>
                  </a:cubicBezTo>
                  <a:cubicBezTo>
                    <a:pt x="7" y="8"/>
                    <a:pt x="7" y="9"/>
                    <a:pt x="7" y="10"/>
                  </a:cubicBezTo>
                  <a:cubicBezTo>
                    <a:pt x="7" y="10"/>
                    <a:pt x="7" y="11"/>
                    <a:pt x="7" y="11"/>
                  </a:cubicBezTo>
                  <a:cubicBezTo>
                    <a:pt x="7" y="12"/>
                    <a:pt x="8" y="12"/>
                    <a:pt x="8" y="13"/>
                  </a:cubicBezTo>
                  <a:cubicBezTo>
                    <a:pt x="9" y="13"/>
                    <a:pt x="10" y="13"/>
                    <a:pt x="12" y="14"/>
                  </a:cubicBezTo>
                  <a:cubicBezTo>
                    <a:pt x="15" y="15"/>
                    <a:pt x="17" y="16"/>
                    <a:pt x="18" y="17"/>
                  </a:cubicBezTo>
                  <a:cubicBezTo>
                    <a:pt x="19" y="18"/>
                    <a:pt x="20" y="18"/>
                    <a:pt x="20" y="19"/>
                  </a:cubicBezTo>
                  <a:cubicBezTo>
                    <a:pt x="21" y="21"/>
                    <a:pt x="21" y="22"/>
                    <a:pt x="21" y="23"/>
                  </a:cubicBezTo>
                  <a:cubicBezTo>
                    <a:pt x="21" y="25"/>
                    <a:pt x="20" y="26"/>
                    <a:pt x="19" y="27"/>
                  </a:cubicBezTo>
                  <a:cubicBezTo>
                    <a:pt x="18" y="28"/>
                    <a:pt x="17" y="29"/>
                    <a:pt x="15" y="29"/>
                  </a:cubicBezTo>
                  <a:cubicBezTo>
                    <a:pt x="14" y="30"/>
                    <a:pt x="12" y="30"/>
                    <a:pt x="10" y="30"/>
                  </a:cubicBezTo>
                  <a:cubicBezTo>
                    <a:pt x="7" y="29"/>
                    <a:pt x="4" y="28"/>
                    <a:pt x="3" y="27"/>
                  </a:cubicBezTo>
                  <a:cubicBezTo>
                    <a:pt x="1" y="25"/>
                    <a:pt x="1" y="23"/>
                    <a:pt x="0" y="20"/>
                  </a:cubicBezTo>
                  <a:close/>
                  <a:moveTo>
                    <a:pt x="53" y="5"/>
                  </a:moveTo>
                  <a:lnTo>
                    <a:pt x="53" y="0"/>
                  </a:lnTo>
                  <a:lnTo>
                    <a:pt x="57" y="1"/>
                  </a:lnTo>
                  <a:lnTo>
                    <a:pt x="57" y="5"/>
                  </a:lnTo>
                  <a:lnTo>
                    <a:pt x="53" y="5"/>
                  </a:lnTo>
                  <a:close/>
                  <a:moveTo>
                    <a:pt x="49" y="34"/>
                  </a:moveTo>
                  <a:lnTo>
                    <a:pt x="52" y="9"/>
                  </a:lnTo>
                  <a:lnTo>
                    <a:pt x="56" y="10"/>
                  </a:lnTo>
                  <a:lnTo>
                    <a:pt x="53" y="35"/>
                  </a:lnTo>
                  <a:lnTo>
                    <a:pt x="49" y="34"/>
                  </a:lnTo>
                  <a:close/>
                  <a:moveTo>
                    <a:pt x="80" y="38"/>
                  </a:moveTo>
                  <a:lnTo>
                    <a:pt x="84" y="13"/>
                  </a:lnTo>
                  <a:lnTo>
                    <a:pt x="87" y="14"/>
                  </a:lnTo>
                  <a:lnTo>
                    <a:pt x="87" y="18"/>
                  </a:lnTo>
                  <a:cubicBezTo>
                    <a:pt x="88" y="16"/>
                    <a:pt x="89" y="15"/>
                    <a:pt x="90" y="15"/>
                  </a:cubicBezTo>
                  <a:cubicBezTo>
                    <a:pt x="91" y="14"/>
                    <a:pt x="92" y="14"/>
                    <a:pt x="93" y="14"/>
                  </a:cubicBezTo>
                  <a:cubicBezTo>
                    <a:pt x="94" y="14"/>
                    <a:pt x="96" y="15"/>
                    <a:pt x="97" y="16"/>
                  </a:cubicBezTo>
                  <a:lnTo>
                    <a:pt x="95" y="20"/>
                  </a:lnTo>
                  <a:cubicBezTo>
                    <a:pt x="94" y="19"/>
                    <a:pt x="93" y="19"/>
                    <a:pt x="92" y="18"/>
                  </a:cubicBezTo>
                  <a:cubicBezTo>
                    <a:pt x="91" y="18"/>
                    <a:pt x="90" y="18"/>
                    <a:pt x="90" y="19"/>
                  </a:cubicBezTo>
                  <a:cubicBezTo>
                    <a:pt x="89" y="19"/>
                    <a:pt x="88" y="20"/>
                    <a:pt x="88" y="21"/>
                  </a:cubicBezTo>
                  <a:cubicBezTo>
                    <a:pt x="87" y="22"/>
                    <a:pt x="87" y="24"/>
                    <a:pt x="86" y="26"/>
                  </a:cubicBezTo>
                  <a:lnTo>
                    <a:pt x="85" y="39"/>
                  </a:lnTo>
                  <a:lnTo>
                    <a:pt x="80" y="38"/>
                  </a:lnTo>
                  <a:close/>
                  <a:moveTo>
                    <a:pt x="113" y="42"/>
                  </a:moveTo>
                  <a:lnTo>
                    <a:pt x="113" y="39"/>
                  </a:lnTo>
                  <a:cubicBezTo>
                    <a:pt x="111" y="41"/>
                    <a:pt x="108" y="42"/>
                    <a:pt x="105" y="42"/>
                  </a:cubicBezTo>
                  <a:cubicBezTo>
                    <a:pt x="103" y="42"/>
                    <a:pt x="102" y="41"/>
                    <a:pt x="101" y="40"/>
                  </a:cubicBezTo>
                  <a:cubicBezTo>
                    <a:pt x="100" y="40"/>
                    <a:pt x="99" y="39"/>
                    <a:pt x="98" y="38"/>
                  </a:cubicBezTo>
                  <a:cubicBezTo>
                    <a:pt x="98" y="37"/>
                    <a:pt x="97" y="36"/>
                    <a:pt x="97" y="35"/>
                  </a:cubicBezTo>
                  <a:cubicBezTo>
                    <a:pt x="97" y="34"/>
                    <a:pt x="97" y="33"/>
                    <a:pt x="98" y="31"/>
                  </a:cubicBezTo>
                  <a:lnTo>
                    <a:pt x="99" y="15"/>
                  </a:lnTo>
                  <a:lnTo>
                    <a:pt x="104" y="16"/>
                  </a:lnTo>
                  <a:lnTo>
                    <a:pt x="102" y="30"/>
                  </a:lnTo>
                  <a:cubicBezTo>
                    <a:pt x="102" y="32"/>
                    <a:pt x="102" y="33"/>
                    <a:pt x="102" y="34"/>
                  </a:cubicBezTo>
                  <a:cubicBezTo>
                    <a:pt x="102" y="35"/>
                    <a:pt x="102" y="36"/>
                    <a:pt x="103" y="37"/>
                  </a:cubicBezTo>
                  <a:cubicBezTo>
                    <a:pt x="104" y="38"/>
                    <a:pt x="105" y="38"/>
                    <a:pt x="106" y="38"/>
                  </a:cubicBezTo>
                  <a:cubicBezTo>
                    <a:pt x="107" y="38"/>
                    <a:pt x="108" y="38"/>
                    <a:pt x="110" y="38"/>
                  </a:cubicBezTo>
                  <a:cubicBezTo>
                    <a:pt x="111" y="37"/>
                    <a:pt x="112" y="37"/>
                    <a:pt x="112" y="35"/>
                  </a:cubicBezTo>
                  <a:cubicBezTo>
                    <a:pt x="113" y="34"/>
                    <a:pt x="113" y="33"/>
                    <a:pt x="114" y="31"/>
                  </a:cubicBezTo>
                  <a:lnTo>
                    <a:pt x="115" y="18"/>
                  </a:lnTo>
                  <a:lnTo>
                    <a:pt x="119" y="18"/>
                  </a:lnTo>
                  <a:lnTo>
                    <a:pt x="116" y="43"/>
                  </a:lnTo>
                  <a:lnTo>
                    <a:pt x="113" y="42"/>
                  </a:lnTo>
                  <a:close/>
                  <a:moveTo>
                    <a:pt x="127" y="37"/>
                  </a:moveTo>
                  <a:lnTo>
                    <a:pt x="132" y="37"/>
                  </a:lnTo>
                  <a:cubicBezTo>
                    <a:pt x="132" y="38"/>
                    <a:pt x="132" y="40"/>
                    <a:pt x="133" y="41"/>
                  </a:cubicBezTo>
                  <a:cubicBezTo>
                    <a:pt x="134" y="42"/>
                    <a:pt x="135" y="42"/>
                    <a:pt x="137" y="43"/>
                  </a:cubicBezTo>
                  <a:cubicBezTo>
                    <a:pt x="139" y="43"/>
                    <a:pt x="141" y="43"/>
                    <a:pt x="142" y="42"/>
                  </a:cubicBezTo>
                  <a:cubicBezTo>
                    <a:pt x="143" y="41"/>
                    <a:pt x="143" y="40"/>
                    <a:pt x="144" y="39"/>
                  </a:cubicBezTo>
                  <a:cubicBezTo>
                    <a:pt x="144" y="38"/>
                    <a:pt x="143" y="38"/>
                    <a:pt x="143" y="37"/>
                  </a:cubicBezTo>
                  <a:cubicBezTo>
                    <a:pt x="142" y="36"/>
                    <a:pt x="141" y="36"/>
                    <a:pt x="139" y="35"/>
                  </a:cubicBezTo>
                  <a:cubicBezTo>
                    <a:pt x="136" y="34"/>
                    <a:pt x="134" y="33"/>
                    <a:pt x="132" y="32"/>
                  </a:cubicBezTo>
                  <a:cubicBezTo>
                    <a:pt x="131" y="31"/>
                    <a:pt x="130" y="31"/>
                    <a:pt x="130" y="29"/>
                  </a:cubicBezTo>
                  <a:cubicBezTo>
                    <a:pt x="130" y="28"/>
                    <a:pt x="129" y="27"/>
                    <a:pt x="129" y="26"/>
                  </a:cubicBezTo>
                  <a:cubicBezTo>
                    <a:pt x="130" y="25"/>
                    <a:pt x="130" y="24"/>
                    <a:pt x="131" y="23"/>
                  </a:cubicBezTo>
                  <a:cubicBezTo>
                    <a:pt x="131" y="22"/>
                    <a:pt x="132" y="21"/>
                    <a:pt x="133" y="21"/>
                  </a:cubicBezTo>
                  <a:cubicBezTo>
                    <a:pt x="134" y="21"/>
                    <a:pt x="135" y="20"/>
                    <a:pt x="136" y="20"/>
                  </a:cubicBezTo>
                  <a:cubicBezTo>
                    <a:pt x="137" y="20"/>
                    <a:pt x="138" y="20"/>
                    <a:pt x="139" y="20"/>
                  </a:cubicBezTo>
                  <a:cubicBezTo>
                    <a:pt x="141" y="20"/>
                    <a:pt x="143" y="21"/>
                    <a:pt x="144" y="22"/>
                  </a:cubicBezTo>
                  <a:cubicBezTo>
                    <a:pt x="146" y="22"/>
                    <a:pt x="147" y="23"/>
                    <a:pt x="147" y="24"/>
                  </a:cubicBezTo>
                  <a:cubicBezTo>
                    <a:pt x="148" y="25"/>
                    <a:pt x="148" y="27"/>
                    <a:pt x="148" y="28"/>
                  </a:cubicBezTo>
                  <a:lnTo>
                    <a:pt x="144" y="28"/>
                  </a:lnTo>
                  <a:cubicBezTo>
                    <a:pt x="144" y="27"/>
                    <a:pt x="144" y="26"/>
                    <a:pt x="143" y="25"/>
                  </a:cubicBezTo>
                  <a:cubicBezTo>
                    <a:pt x="142" y="24"/>
                    <a:pt x="141" y="24"/>
                    <a:pt x="139" y="24"/>
                  </a:cubicBezTo>
                  <a:cubicBezTo>
                    <a:pt x="137" y="23"/>
                    <a:pt x="136" y="23"/>
                    <a:pt x="135" y="24"/>
                  </a:cubicBezTo>
                  <a:cubicBezTo>
                    <a:pt x="134" y="24"/>
                    <a:pt x="134" y="25"/>
                    <a:pt x="134" y="26"/>
                  </a:cubicBezTo>
                  <a:cubicBezTo>
                    <a:pt x="134" y="27"/>
                    <a:pt x="134" y="27"/>
                    <a:pt x="134" y="28"/>
                  </a:cubicBezTo>
                  <a:cubicBezTo>
                    <a:pt x="134" y="28"/>
                    <a:pt x="135" y="28"/>
                    <a:pt x="135" y="29"/>
                  </a:cubicBezTo>
                  <a:cubicBezTo>
                    <a:pt x="136" y="29"/>
                    <a:pt x="137" y="30"/>
                    <a:pt x="139" y="30"/>
                  </a:cubicBezTo>
                  <a:cubicBezTo>
                    <a:pt x="142" y="32"/>
                    <a:pt x="144" y="33"/>
                    <a:pt x="145" y="33"/>
                  </a:cubicBezTo>
                  <a:cubicBezTo>
                    <a:pt x="146" y="34"/>
                    <a:pt x="147" y="35"/>
                    <a:pt x="147" y="36"/>
                  </a:cubicBezTo>
                  <a:cubicBezTo>
                    <a:pt x="148" y="37"/>
                    <a:pt x="148" y="38"/>
                    <a:pt x="148" y="39"/>
                  </a:cubicBezTo>
                  <a:cubicBezTo>
                    <a:pt x="148" y="41"/>
                    <a:pt x="147" y="42"/>
                    <a:pt x="146" y="43"/>
                  </a:cubicBezTo>
                  <a:cubicBezTo>
                    <a:pt x="145" y="44"/>
                    <a:pt x="144" y="45"/>
                    <a:pt x="142" y="46"/>
                  </a:cubicBezTo>
                  <a:cubicBezTo>
                    <a:pt x="141" y="46"/>
                    <a:pt x="139" y="46"/>
                    <a:pt x="137" y="46"/>
                  </a:cubicBezTo>
                  <a:cubicBezTo>
                    <a:pt x="134" y="46"/>
                    <a:pt x="131" y="45"/>
                    <a:pt x="130" y="43"/>
                  </a:cubicBezTo>
                  <a:cubicBezTo>
                    <a:pt x="128" y="41"/>
                    <a:pt x="128" y="39"/>
                    <a:pt x="127" y="37"/>
                  </a:cubicBezTo>
                  <a:close/>
                  <a:moveTo>
                    <a:pt x="154" y="44"/>
                  </a:moveTo>
                  <a:lnTo>
                    <a:pt x="154" y="47"/>
                  </a:lnTo>
                  <a:cubicBezTo>
                    <a:pt x="153" y="48"/>
                    <a:pt x="151" y="48"/>
                    <a:pt x="151" y="47"/>
                  </a:cubicBezTo>
                  <a:cubicBezTo>
                    <a:pt x="149" y="47"/>
                    <a:pt x="148" y="47"/>
                    <a:pt x="147" y="46"/>
                  </a:cubicBezTo>
                  <a:cubicBezTo>
                    <a:pt x="146" y="46"/>
                    <a:pt x="146" y="45"/>
                    <a:pt x="146" y="44"/>
                  </a:cubicBezTo>
                  <a:cubicBezTo>
                    <a:pt x="145" y="43"/>
                    <a:pt x="145" y="42"/>
                    <a:pt x="146" y="39"/>
                  </a:cubicBezTo>
                  <a:lnTo>
                    <a:pt x="148" y="25"/>
                  </a:lnTo>
                  <a:lnTo>
                    <a:pt x="144" y="25"/>
                  </a:lnTo>
                  <a:lnTo>
                    <a:pt x="145" y="21"/>
                  </a:lnTo>
                  <a:lnTo>
                    <a:pt x="148" y="22"/>
                  </a:lnTo>
                  <a:lnTo>
                    <a:pt x="149" y="16"/>
                  </a:lnTo>
                  <a:lnTo>
                    <a:pt x="153" y="14"/>
                  </a:lnTo>
                  <a:lnTo>
                    <a:pt x="152" y="22"/>
                  </a:lnTo>
                  <a:lnTo>
                    <a:pt x="156" y="23"/>
                  </a:lnTo>
                  <a:lnTo>
                    <a:pt x="156" y="26"/>
                  </a:lnTo>
                  <a:lnTo>
                    <a:pt x="152" y="25"/>
                  </a:lnTo>
                  <a:lnTo>
                    <a:pt x="150" y="40"/>
                  </a:lnTo>
                  <a:cubicBezTo>
                    <a:pt x="150" y="41"/>
                    <a:pt x="150" y="42"/>
                    <a:pt x="150" y="42"/>
                  </a:cubicBezTo>
                  <a:cubicBezTo>
                    <a:pt x="150" y="43"/>
                    <a:pt x="150" y="43"/>
                    <a:pt x="150" y="43"/>
                  </a:cubicBezTo>
                  <a:cubicBezTo>
                    <a:pt x="151" y="43"/>
                    <a:pt x="151" y="44"/>
                    <a:pt x="152" y="44"/>
                  </a:cubicBezTo>
                  <a:cubicBezTo>
                    <a:pt x="152" y="44"/>
                    <a:pt x="153" y="44"/>
                    <a:pt x="154" y="44"/>
                  </a:cubicBezTo>
                  <a:close/>
                  <a:moveTo>
                    <a:pt x="161" y="48"/>
                  </a:moveTo>
                  <a:lnTo>
                    <a:pt x="164" y="27"/>
                  </a:lnTo>
                  <a:lnTo>
                    <a:pt x="160" y="27"/>
                  </a:lnTo>
                  <a:lnTo>
                    <a:pt x="160" y="23"/>
                  </a:lnTo>
                  <a:lnTo>
                    <a:pt x="164" y="24"/>
                  </a:lnTo>
                  <a:lnTo>
                    <a:pt x="164" y="21"/>
                  </a:lnTo>
                  <a:cubicBezTo>
                    <a:pt x="165" y="19"/>
                    <a:pt x="165" y="18"/>
                    <a:pt x="165" y="17"/>
                  </a:cubicBezTo>
                  <a:cubicBezTo>
                    <a:pt x="166" y="16"/>
                    <a:pt x="167" y="16"/>
                    <a:pt x="168" y="15"/>
                  </a:cubicBezTo>
                  <a:cubicBezTo>
                    <a:pt x="169" y="15"/>
                    <a:pt x="170" y="14"/>
                    <a:pt x="172" y="15"/>
                  </a:cubicBezTo>
                  <a:cubicBezTo>
                    <a:pt x="173" y="15"/>
                    <a:pt x="175" y="15"/>
                    <a:pt x="176" y="16"/>
                  </a:cubicBezTo>
                  <a:lnTo>
                    <a:pt x="175" y="19"/>
                  </a:lnTo>
                  <a:cubicBezTo>
                    <a:pt x="174" y="19"/>
                    <a:pt x="173" y="19"/>
                    <a:pt x="172" y="19"/>
                  </a:cubicBezTo>
                  <a:cubicBezTo>
                    <a:pt x="171" y="18"/>
                    <a:pt x="170" y="19"/>
                    <a:pt x="170" y="19"/>
                  </a:cubicBezTo>
                  <a:cubicBezTo>
                    <a:pt x="169" y="20"/>
                    <a:pt x="169" y="21"/>
                    <a:pt x="169" y="22"/>
                  </a:cubicBezTo>
                  <a:lnTo>
                    <a:pt x="168" y="24"/>
                  </a:lnTo>
                  <a:lnTo>
                    <a:pt x="173" y="25"/>
                  </a:lnTo>
                  <a:lnTo>
                    <a:pt x="173" y="28"/>
                  </a:lnTo>
                  <a:lnTo>
                    <a:pt x="168" y="28"/>
                  </a:lnTo>
                  <a:lnTo>
                    <a:pt x="165" y="49"/>
                  </a:lnTo>
                  <a:lnTo>
                    <a:pt x="161" y="48"/>
                  </a:lnTo>
                  <a:close/>
                  <a:moveTo>
                    <a:pt x="160" y="48"/>
                  </a:moveTo>
                  <a:lnTo>
                    <a:pt x="163" y="24"/>
                  </a:lnTo>
                  <a:lnTo>
                    <a:pt x="167" y="24"/>
                  </a:lnTo>
                  <a:lnTo>
                    <a:pt x="166" y="28"/>
                  </a:lnTo>
                  <a:cubicBezTo>
                    <a:pt x="167" y="26"/>
                    <a:pt x="169" y="25"/>
                    <a:pt x="169" y="25"/>
                  </a:cubicBezTo>
                  <a:cubicBezTo>
                    <a:pt x="170" y="24"/>
                    <a:pt x="171" y="24"/>
                    <a:pt x="172" y="24"/>
                  </a:cubicBezTo>
                  <a:cubicBezTo>
                    <a:pt x="174" y="24"/>
                    <a:pt x="175" y="25"/>
                    <a:pt x="176" y="26"/>
                  </a:cubicBezTo>
                  <a:lnTo>
                    <a:pt x="174" y="30"/>
                  </a:lnTo>
                  <a:cubicBezTo>
                    <a:pt x="173" y="29"/>
                    <a:pt x="172" y="29"/>
                    <a:pt x="171" y="29"/>
                  </a:cubicBezTo>
                  <a:cubicBezTo>
                    <a:pt x="171" y="28"/>
                    <a:pt x="170" y="29"/>
                    <a:pt x="169" y="29"/>
                  </a:cubicBezTo>
                  <a:cubicBezTo>
                    <a:pt x="168" y="29"/>
                    <a:pt x="167" y="30"/>
                    <a:pt x="167" y="31"/>
                  </a:cubicBezTo>
                  <a:cubicBezTo>
                    <a:pt x="166" y="33"/>
                    <a:pt x="166" y="34"/>
                    <a:pt x="166" y="36"/>
                  </a:cubicBezTo>
                  <a:lnTo>
                    <a:pt x="164" y="49"/>
                  </a:lnTo>
                  <a:lnTo>
                    <a:pt x="160" y="48"/>
                  </a:lnTo>
                  <a:close/>
                  <a:moveTo>
                    <a:pt x="180" y="21"/>
                  </a:moveTo>
                  <a:lnTo>
                    <a:pt x="180" y="16"/>
                  </a:lnTo>
                  <a:lnTo>
                    <a:pt x="184" y="17"/>
                  </a:lnTo>
                  <a:lnTo>
                    <a:pt x="184" y="22"/>
                  </a:lnTo>
                  <a:lnTo>
                    <a:pt x="180" y="21"/>
                  </a:lnTo>
                  <a:close/>
                  <a:moveTo>
                    <a:pt x="176" y="50"/>
                  </a:moveTo>
                  <a:lnTo>
                    <a:pt x="179" y="26"/>
                  </a:lnTo>
                  <a:lnTo>
                    <a:pt x="183" y="26"/>
                  </a:lnTo>
                  <a:lnTo>
                    <a:pt x="180" y="51"/>
                  </a:lnTo>
                  <a:lnTo>
                    <a:pt x="176"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98" name="Freeform 118"/>
            <p:cNvSpPr>
              <a:spLocks noEditPoints="1"/>
            </p:cNvSpPr>
            <p:nvPr/>
          </p:nvSpPr>
          <p:spPr bwMode="auto">
            <a:xfrm>
              <a:off x="2438" y="2956"/>
              <a:ext cx="104" cy="32"/>
            </a:xfrm>
            <a:custGeom>
              <a:avLst/>
              <a:gdLst/>
              <a:ahLst/>
              <a:cxnLst>
                <a:cxn ang="0">
                  <a:pos x="0" y="12"/>
                </a:cxn>
                <a:cxn ang="0">
                  <a:pos x="5" y="6"/>
                </a:cxn>
                <a:cxn ang="0">
                  <a:pos x="12" y="0"/>
                </a:cxn>
                <a:cxn ang="0">
                  <a:pos x="13" y="4"/>
                </a:cxn>
                <a:cxn ang="0">
                  <a:pos x="8" y="10"/>
                </a:cxn>
                <a:cxn ang="0">
                  <a:pos x="8" y="13"/>
                </a:cxn>
                <a:cxn ang="0">
                  <a:pos x="16" y="36"/>
                </a:cxn>
                <a:cxn ang="0">
                  <a:pos x="22" y="15"/>
                </a:cxn>
                <a:cxn ang="0">
                  <a:pos x="32" y="13"/>
                </a:cxn>
                <a:cxn ang="0">
                  <a:pos x="25" y="16"/>
                </a:cxn>
                <a:cxn ang="0">
                  <a:pos x="20" y="36"/>
                </a:cxn>
                <a:cxn ang="0">
                  <a:pos x="44" y="39"/>
                </a:cxn>
                <a:cxn ang="0">
                  <a:pos x="31" y="31"/>
                </a:cxn>
                <a:cxn ang="0">
                  <a:pos x="38" y="25"/>
                </a:cxn>
                <a:cxn ang="0">
                  <a:pos x="50" y="23"/>
                </a:cxn>
                <a:cxn ang="0">
                  <a:pos x="40" y="18"/>
                </a:cxn>
                <a:cxn ang="0">
                  <a:pos x="36" y="16"/>
                </a:cxn>
                <a:cxn ang="0">
                  <a:pos x="51" y="15"/>
                </a:cxn>
                <a:cxn ang="0">
                  <a:pos x="54" y="24"/>
                </a:cxn>
                <a:cxn ang="0">
                  <a:pos x="53" y="40"/>
                </a:cxn>
                <a:cxn ang="0">
                  <a:pos x="49" y="27"/>
                </a:cxn>
                <a:cxn ang="0">
                  <a:pos x="37" y="30"/>
                </a:cxn>
                <a:cxn ang="0">
                  <a:pos x="40" y="36"/>
                </a:cxn>
                <a:cxn ang="0">
                  <a:pos x="49" y="29"/>
                </a:cxn>
                <a:cxn ang="0">
                  <a:pos x="84" y="10"/>
                </a:cxn>
                <a:cxn ang="0">
                  <a:pos x="106" y="12"/>
                </a:cxn>
                <a:cxn ang="0">
                  <a:pos x="108" y="47"/>
                </a:cxn>
                <a:cxn ang="0">
                  <a:pos x="86" y="33"/>
                </a:cxn>
                <a:cxn ang="0">
                  <a:pos x="115" y="19"/>
                </a:cxn>
                <a:cxn ang="0">
                  <a:pos x="119" y="19"/>
                </a:cxn>
                <a:cxn ang="0">
                  <a:pos x="114" y="23"/>
                </a:cxn>
                <a:cxn ang="0">
                  <a:pos x="111" y="48"/>
                </a:cxn>
                <a:cxn ang="0">
                  <a:pos x="134" y="26"/>
                </a:cxn>
                <a:cxn ang="0">
                  <a:pos x="146" y="27"/>
                </a:cxn>
                <a:cxn ang="0">
                  <a:pos x="149" y="37"/>
                </a:cxn>
                <a:cxn ang="0">
                  <a:pos x="145" y="37"/>
                </a:cxn>
                <a:cxn ang="0">
                  <a:pos x="141" y="30"/>
                </a:cxn>
                <a:cxn ang="0">
                  <a:pos x="131" y="50"/>
                </a:cxn>
                <a:cxn ang="0">
                  <a:pos x="170" y="55"/>
                </a:cxn>
                <a:cxn ang="0">
                  <a:pos x="158" y="47"/>
                </a:cxn>
                <a:cxn ang="0">
                  <a:pos x="165" y="41"/>
                </a:cxn>
                <a:cxn ang="0">
                  <a:pos x="177" y="39"/>
                </a:cxn>
                <a:cxn ang="0">
                  <a:pos x="167" y="34"/>
                </a:cxn>
                <a:cxn ang="0">
                  <a:pos x="163" y="32"/>
                </a:cxn>
                <a:cxn ang="0">
                  <a:pos x="178" y="31"/>
                </a:cxn>
                <a:cxn ang="0">
                  <a:pos x="181" y="41"/>
                </a:cxn>
                <a:cxn ang="0">
                  <a:pos x="180" y="57"/>
                </a:cxn>
                <a:cxn ang="0">
                  <a:pos x="176" y="44"/>
                </a:cxn>
                <a:cxn ang="0">
                  <a:pos x="164" y="46"/>
                </a:cxn>
                <a:cxn ang="0">
                  <a:pos x="167" y="52"/>
                </a:cxn>
                <a:cxn ang="0">
                  <a:pos x="176" y="45"/>
                </a:cxn>
              </a:cxnLst>
              <a:rect l="0" t="0" r="r" b="b"/>
              <a:pathLst>
                <a:path w="181" h="57">
                  <a:moveTo>
                    <a:pt x="1" y="34"/>
                  </a:moveTo>
                  <a:lnTo>
                    <a:pt x="4" y="12"/>
                  </a:lnTo>
                  <a:lnTo>
                    <a:pt x="0" y="12"/>
                  </a:lnTo>
                  <a:lnTo>
                    <a:pt x="1" y="9"/>
                  </a:lnTo>
                  <a:lnTo>
                    <a:pt x="4" y="9"/>
                  </a:lnTo>
                  <a:lnTo>
                    <a:pt x="5" y="6"/>
                  </a:lnTo>
                  <a:cubicBezTo>
                    <a:pt x="5" y="5"/>
                    <a:pt x="5" y="4"/>
                    <a:pt x="6" y="3"/>
                  </a:cubicBezTo>
                  <a:cubicBezTo>
                    <a:pt x="6" y="2"/>
                    <a:pt x="7" y="1"/>
                    <a:pt x="8" y="0"/>
                  </a:cubicBezTo>
                  <a:cubicBezTo>
                    <a:pt x="9" y="0"/>
                    <a:pt x="11" y="0"/>
                    <a:pt x="12" y="0"/>
                  </a:cubicBezTo>
                  <a:cubicBezTo>
                    <a:pt x="14" y="0"/>
                    <a:pt x="15" y="0"/>
                    <a:pt x="16" y="1"/>
                  </a:cubicBezTo>
                  <a:lnTo>
                    <a:pt x="15" y="4"/>
                  </a:lnTo>
                  <a:cubicBezTo>
                    <a:pt x="14" y="4"/>
                    <a:pt x="13" y="4"/>
                    <a:pt x="13" y="4"/>
                  </a:cubicBezTo>
                  <a:cubicBezTo>
                    <a:pt x="11" y="4"/>
                    <a:pt x="10" y="4"/>
                    <a:pt x="10" y="4"/>
                  </a:cubicBezTo>
                  <a:cubicBezTo>
                    <a:pt x="9" y="5"/>
                    <a:pt x="9" y="6"/>
                    <a:pt x="9" y="7"/>
                  </a:cubicBezTo>
                  <a:lnTo>
                    <a:pt x="8" y="10"/>
                  </a:lnTo>
                  <a:lnTo>
                    <a:pt x="13" y="10"/>
                  </a:lnTo>
                  <a:lnTo>
                    <a:pt x="13" y="13"/>
                  </a:lnTo>
                  <a:lnTo>
                    <a:pt x="8" y="13"/>
                  </a:lnTo>
                  <a:lnTo>
                    <a:pt x="5" y="34"/>
                  </a:lnTo>
                  <a:lnTo>
                    <a:pt x="1" y="34"/>
                  </a:lnTo>
                  <a:close/>
                  <a:moveTo>
                    <a:pt x="16" y="36"/>
                  </a:moveTo>
                  <a:lnTo>
                    <a:pt x="19" y="11"/>
                  </a:lnTo>
                  <a:lnTo>
                    <a:pt x="23" y="11"/>
                  </a:lnTo>
                  <a:lnTo>
                    <a:pt x="22" y="15"/>
                  </a:lnTo>
                  <a:cubicBezTo>
                    <a:pt x="24" y="14"/>
                    <a:pt x="25" y="13"/>
                    <a:pt x="25" y="12"/>
                  </a:cubicBezTo>
                  <a:cubicBezTo>
                    <a:pt x="26" y="12"/>
                    <a:pt x="27" y="11"/>
                    <a:pt x="28" y="12"/>
                  </a:cubicBezTo>
                  <a:cubicBezTo>
                    <a:pt x="30" y="12"/>
                    <a:pt x="31" y="12"/>
                    <a:pt x="32" y="13"/>
                  </a:cubicBezTo>
                  <a:lnTo>
                    <a:pt x="30" y="17"/>
                  </a:lnTo>
                  <a:cubicBezTo>
                    <a:pt x="30" y="16"/>
                    <a:pt x="29" y="16"/>
                    <a:pt x="28" y="16"/>
                  </a:cubicBezTo>
                  <a:cubicBezTo>
                    <a:pt x="27" y="16"/>
                    <a:pt x="26" y="16"/>
                    <a:pt x="25" y="16"/>
                  </a:cubicBezTo>
                  <a:cubicBezTo>
                    <a:pt x="24" y="17"/>
                    <a:pt x="24" y="18"/>
                    <a:pt x="23" y="18"/>
                  </a:cubicBezTo>
                  <a:cubicBezTo>
                    <a:pt x="22" y="20"/>
                    <a:pt x="22" y="21"/>
                    <a:pt x="22" y="23"/>
                  </a:cubicBezTo>
                  <a:lnTo>
                    <a:pt x="20" y="36"/>
                  </a:lnTo>
                  <a:lnTo>
                    <a:pt x="16" y="36"/>
                  </a:lnTo>
                  <a:close/>
                  <a:moveTo>
                    <a:pt x="48" y="37"/>
                  </a:moveTo>
                  <a:cubicBezTo>
                    <a:pt x="47" y="38"/>
                    <a:pt x="45" y="39"/>
                    <a:pt x="44" y="39"/>
                  </a:cubicBezTo>
                  <a:cubicBezTo>
                    <a:pt x="42" y="39"/>
                    <a:pt x="40" y="39"/>
                    <a:pt x="39" y="39"/>
                  </a:cubicBezTo>
                  <a:cubicBezTo>
                    <a:pt x="36" y="39"/>
                    <a:pt x="34" y="38"/>
                    <a:pt x="33" y="36"/>
                  </a:cubicBezTo>
                  <a:cubicBezTo>
                    <a:pt x="32" y="35"/>
                    <a:pt x="31" y="33"/>
                    <a:pt x="31" y="31"/>
                  </a:cubicBezTo>
                  <a:cubicBezTo>
                    <a:pt x="31" y="30"/>
                    <a:pt x="32" y="29"/>
                    <a:pt x="33" y="28"/>
                  </a:cubicBezTo>
                  <a:cubicBezTo>
                    <a:pt x="33" y="27"/>
                    <a:pt x="34" y="26"/>
                    <a:pt x="35" y="26"/>
                  </a:cubicBezTo>
                  <a:cubicBezTo>
                    <a:pt x="36" y="25"/>
                    <a:pt x="37" y="25"/>
                    <a:pt x="38" y="25"/>
                  </a:cubicBezTo>
                  <a:cubicBezTo>
                    <a:pt x="39" y="25"/>
                    <a:pt x="40" y="25"/>
                    <a:pt x="42" y="25"/>
                  </a:cubicBezTo>
                  <a:cubicBezTo>
                    <a:pt x="45" y="25"/>
                    <a:pt x="48" y="24"/>
                    <a:pt x="50" y="24"/>
                  </a:cubicBezTo>
                  <a:cubicBezTo>
                    <a:pt x="50" y="23"/>
                    <a:pt x="50" y="23"/>
                    <a:pt x="50" y="23"/>
                  </a:cubicBezTo>
                  <a:cubicBezTo>
                    <a:pt x="50" y="21"/>
                    <a:pt x="50" y="20"/>
                    <a:pt x="49" y="19"/>
                  </a:cubicBezTo>
                  <a:cubicBezTo>
                    <a:pt x="48" y="18"/>
                    <a:pt x="47" y="17"/>
                    <a:pt x="44" y="17"/>
                  </a:cubicBezTo>
                  <a:cubicBezTo>
                    <a:pt x="42" y="17"/>
                    <a:pt x="41" y="17"/>
                    <a:pt x="40" y="18"/>
                  </a:cubicBezTo>
                  <a:cubicBezTo>
                    <a:pt x="39" y="18"/>
                    <a:pt x="38" y="19"/>
                    <a:pt x="37" y="21"/>
                  </a:cubicBezTo>
                  <a:lnTo>
                    <a:pt x="33" y="20"/>
                  </a:lnTo>
                  <a:cubicBezTo>
                    <a:pt x="34" y="18"/>
                    <a:pt x="35" y="17"/>
                    <a:pt x="36" y="16"/>
                  </a:cubicBezTo>
                  <a:cubicBezTo>
                    <a:pt x="37" y="15"/>
                    <a:pt x="38" y="14"/>
                    <a:pt x="40" y="14"/>
                  </a:cubicBezTo>
                  <a:cubicBezTo>
                    <a:pt x="41" y="14"/>
                    <a:pt x="43" y="14"/>
                    <a:pt x="46" y="14"/>
                  </a:cubicBezTo>
                  <a:cubicBezTo>
                    <a:pt x="48" y="14"/>
                    <a:pt x="49" y="15"/>
                    <a:pt x="51" y="15"/>
                  </a:cubicBezTo>
                  <a:cubicBezTo>
                    <a:pt x="52" y="16"/>
                    <a:pt x="53" y="17"/>
                    <a:pt x="53" y="17"/>
                  </a:cubicBezTo>
                  <a:cubicBezTo>
                    <a:pt x="54" y="18"/>
                    <a:pt x="54" y="19"/>
                    <a:pt x="54" y="20"/>
                  </a:cubicBezTo>
                  <a:cubicBezTo>
                    <a:pt x="54" y="21"/>
                    <a:pt x="54" y="22"/>
                    <a:pt x="54" y="24"/>
                  </a:cubicBezTo>
                  <a:lnTo>
                    <a:pt x="53" y="30"/>
                  </a:lnTo>
                  <a:cubicBezTo>
                    <a:pt x="53" y="34"/>
                    <a:pt x="52" y="36"/>
                    <a:pt x="52" y="37"/>
                  </a:cubicBezTo>
                  <a:cubicBezTo>
                    <a:pt x="53" y="38"/>
                    <a:pt x="53" y="39"/>
                    <a:pt x="53" y="40"/>
                  </a:cubicBezTo>
                  <a:lnTo>
                    <a:pt x="49" y="40"/>
                  </a:lnTo>
                  <a:cubicBezTo>
                    <a:pt x="48" y="39"/>
                    <a:pt x="48" y="38"/>
                    <a:pt x="48" y="37"/>
                  </a:cubicBezTo>
                  <a:close/>
                  <a:moveTo>
                    <a:pt x="49" y="27"/>
                  </a:moveTo>
                  <a:cubicBezTo>
                    <a:pt x="48" y="28"/>
                    <a:pt x="45" y="28"/>
                    <a:pt x="42" y="28"/>
                  </a:cubicBezTo>
                  <a:cubicBezTo>
                    <a:pt x="40" y="28"/>
                    <a:pt x="39" y="28"/>
                    <a:pt x="38" y="28"/>
                  </a:cubicBezTo>
                  <a:cubicBezTo>
                    <a:pt x="38" y="29"/>
                    <a:pt x="37" y="29"/>
                    <a:pt x="37" y="30"/>
                  </a:cubicBezTo>
                  <a:cubicBezTo>
                    <a:pt x="36" y="30"/>
                    <a:pt x="36" y="31"/>
                    <a:pt x="36" y="31"/>
                  </a:cubicBezTo>
                  <a:cubicBezTo>
                    <a:pt x="36" y="33"/>
                    <a:pt x="36" y="34"/>
                    <a:pt x="37" y="34"/>
                  </a:cubicBezTo>
                  <a:cubicBezTo>
                    <a:pt x="37" y="35"/>
                    <a:pt x="39" y="36"/>
                    <a:pt x="40" y="36"/>
                  </a:cubicBezTo>
                  <a:cubicBezTo>
                    <a:pt x="42" y="36"/>
                    <a:pt x="43" y="36"/>
                    <a:pt x="45" y="35"/>
                  </a:cubicBezTo>
                  <a:cubicBezTo>
                    <a:pt x="46" y="35"/>
                    <a:pt x="47" y="34"/>
                    <a:pt x="48" y="33"/>
                  </a:cubicBezTo>
                  <a:cubicBezTo>
                    <a:pt x="48" y="32"/>
                    <a:pt x="49" y="31"/>
                    <a:pt x="49" y="29"/>
                  </a:cubicBezTo>
                  <a:lnTo>
                    <a:pt x="49" y="27"/>
                  </a:lnTo>
                  <a:close/>
                  <a:moveTo>
                    <a:pt x="80" y="44"/>
                  </a:moveTo>
                  <a:lnTo>
                    <a:pt x="84" y="10"/>
                  </a:lnTo>
                  <a:lnTo>
                    <a:pt x="89" y="10"/>
                  </a:lnTo>
                  <a:lnTo>
                    <a:pt x="87" y="27"/>
                  </a:lnTo>
                  <a:lnTo>
                    <a:pt x="106" y="12"/>
                  </a:lnTo>
                  <a:lnTo>
                    <a:pt x="112" y="13"/>
                  </a:lnTo>
                  <a:lnTo>
                    <a:pt x="96" y="25"/>
                  </a:lnTo>
                  <a:lnTo>
                    <a:pt x="108" y="47"/>
                  </a:lnTo>
                  <a:lnTo>
                    <a:pt x="102" y="47"/>
                  </a:lnTo>
                  <a:lnTo>
                    <a:pt x="92" y="28"/>
                  </a:lnTo>
                  <a:lnTo>
                    <a:pt x="86" y="33"/>
                  </a:lnTo>
                  <a:lnTo>
                    <a:pt x="84" y="44"/>
                  </a:lnTo>
                  <a:lnTo>
                    <a:pt x="80" y="44"/>
                  </a:lnTo>
                  <a:close/>
                  <a:moveTo>
                    <a:pt x="115" y="19"/>
                  </a:moveTo>
                  <a:lnTo>
                    <a:pt x="116" y="14"/>
                  </a:lnTo>
                  <a:lnTo>
                    <a:pt x="120" y="14"/>
                  </a:lnTo>
                  <a:lnTo>
                    <a:pt x="119" y="19"/>
                  </a:lnTo>
                  <a:lnTo>
                    <a:pt x="115" y="19"/>
                  </a:lnTo>
                  <a:close/>
                  <a:moveTo>
                    <a:pt x="111" y="48"/>
                  </a:moveTo>
                  <a:lnTo>
                    <a:pt x="114" y="23"/>
                  </a:lnTo>
                  <a:lnTo>
                    <a:pt x="119" y="24"/>
                  </a:lnTo>
                  <a:lnTo>
                    <a:pt x="115" y="48"/>
                  </a:lnTo>
                  <a:lnTo>
                    <a:pt x="111" y="48"/>
                  </a:lnTo>
                  <a:close/>
                  <a:moveTo>
                    <a:pt x="127" y="50"/>
                  </a:moveTo>
                  <a:lnTo>
                    <a:pt x="130" y="25"/>
                  </a:lnTo>
                  <a:lnTo>
                    <a:pt x="134" y="26"/>
                  </a:lnTo>
                  <a:lnTo>
                    <a:pt x="134" y="29"/>
                  </a:lnTo>
                  <a:cubicBezTo>
                    <a:pt x="136" y="27"/>
                    <a:pt x="138" y="26"/>
                    <a:pt x="142" y="26"/>
                  </a:cubicBezTo>
                  <a:cubicBezTo>
                    <a:pt x="143" y="26"/>
                    <a:pt x="145" y="27"/>
                    <a:pt x="146" y="27"/>
                  </a:cubicBezTo>
                  <a:cubicBezTo>
                    <a:pt x="147" y="28"/>
                    <a:pt x="148" y="29"/>
                    <a:pt x="148" y="30"/>
                  </a:cubicBezTo>
                  <a:cubicBezTo>
                    <a:pt x="149" y="31"/>
                    <a:pt x="149" y="32"/>
                    <a:pt x="149" y="33"/>
                  </a:cubicBezTo>
                  <a:cubicBezTo>
                    <a:pt x="149" y="34"/>
                    <a:pt x="149" y="35"/>
                    <a:pt x="149" y="37"/>
                  </a:cubicBezTo>
                  <a:lnTo>
                    <a:pt x="147" y="52"/>
                  </a:lnTo>
                  <a:lnTo>
                    <a:pt x="143" y="52"/>
                  </a:lnTo>
                  <a:lnTo>
                    <a:pt x="145" y="37"/>
                  </a:lnTo>
                  <a:cubicBezTo>
                    <a:pt x="145" y="35"/>
                    <a:pt x="145" y="34"/>
                    <a:pt x="145" y="33"/>
                  </a:cubicBezTo>
                  <a:cubicBezTo>
                    <a:pt x="145" y="32"/>
                    <a:pt x="144" y="31"/>
                    <a:pt x="143" y="31"/>
                  </a:cubicBezTo>
                  <a:cubicBezTo>
                    <a:pt x="143" y="30"/>
                    <a:pt x="142" y="30"/>
                    <a:pt x="141" y="30"/>
                  </a:cubicBezTo>
                  <a:cubicBezTo>
                    <a:pt x="139" y="29"/>
                    <a:pt x="137" y="30"/>
                    <a:pt x="136" y="31"/>
                  </a:cubicBezTo>
                  <a:cubicBezTo>
                    <a:pt x="134" y="32"/>
                    <a:pt x="133" y="34"/>
                    <a:pt x="133" y="37"/>
                  </a:cubicBezTo>
                  <a:lnTo>
                    <a:pt x="131" y="50"/>
                  </a:lnTo>
                  <a:lnTo>
                    <a:pt x="127" y="50"/>
                  </a:lnTo>
                  <a:close/>
                  <a:moveTo>
                    <a:pt x="175" y="53"/>
                  </a:moveTo>
                  <a:cubicBezTo>
                    <a:pt x="174" y="54"/>
                    <a:pt x="172" y="55"/>
                    <a:pt x="170" y="55"/>
                  </a:cubicBezTo>
                  <a:cubicBezTo>
                    <a:pt x="169" y="56"/>
                    <a:pt x="167" y="56"/>
                    <a:pt x="166" y="55"/>
                  </a:cubicBezTo>
                  <a:cubicBezTo>
                    <a:pt x="163" y="55"/>
                    <a:pt x="161" y="54"/>
                    <a:pt x="160" y="53"/>
                  </a:cubicBezTo>
                  <a:cubicBezTo>
                    <a:pt x="158" y="51"/>
                    <a:pt x="158" y="49"/>
                    <a:pt x="158" y="47"/>
                  </a:cubicBezTo>
                  <a:cubicBezTo>
                    <a:pt x="158" y="46"/>
                    <a:pt x="159" y="45"/>
                    <a:pt x="159" y="44"/>
                  </a:cubicBezTo>
                  <a:cubicBezTo>
                    <a:pt x="160" y="43"/>
                    <a:pt x="161" y="42"/>
                    <a:pt x="162" y="42"/>
                  </a:cubicBezTo>
                  <a:cubicBezTo>
                    <a:pt x="163" y="41"/>
                    <a:pt x="164" y="41"/>
                    <a:pt x="165" y="41"/>
                  </a:cubicBezTo>
                  <a:cubicBezTo>
                    <a:pt x="166" y="41"/>
                    <a:pt x="167" y="41"/>
                    <a:pt x="169" y="41"/>
                  </a:cubicBezTo>
                  <a:cubicBezTo>
                    <a:pt x="172" y="41"/>
                    <a:pt x="175" y="41"/>
                    <a:pt x="177" y="40"/>
                  </a:cubicBezTo>
                  <a:cubicBezTo>
                    <a:pt x="177" y="40"/>
                    <a:pt x="177" y="39"/>
                    <a:pt x="177" y="39"/>
                  </a:cubicBezTo>
                  <a:cubicBezTo>
                    <a:pt x="177" y="37"/>
                    <a:pt x="177" y="36"/>
                    <a:pt x="176" y="35"/>
                  </a:cubicBezTo>
                  <a:cubicBezTo>
                    <a:pt x="175" y="34"/>
                    <a:pt x="174" y="34"/>
                    <a:pt x="171" y="33"/>
                  </a:cubicBezTo>
                  <a:cubicBezTo>
                    <a:pt x="169" y="33"/>
                    <a:pt x="168" y="33"/>
                    <a:pt x="167" y="34"/>
                  </a:cubicBezTo>
                  <a:cubicBezTo>
                    <a:pt x="166" y="34"/>
                    <a:pt x="165" y="36"/>
                    <a:pt x="164" y="37"/>
                  </a:cubicBezTo>
                  <a:lnTo>
                    <a:pt x="160" y="36"/>
                  </a:lnTo>
                  <a:cubicBezTo>
                    <a:pt x="161" y="34"/>
                    <a:pt x="162" y="33"/>
                    <a:pt x="163" y="32"/>
                  </a:cubicBezTo>
                  <a:cubicBezTo>
                    <a:pt x="164" y="31"/>
                    <a:pt x="165" y="31"/>
                    <a:pt x="167" y="30"/>
                  </a:cubicBezTo>
                  <a:cubicBezTo>
                    <a:pt x="168" y="30"/>
                    <a:pt x="170" y="30"/>
                    <a:pt x="172" y="30"/>
                  </a:cubicBezTo>
                  <a:cubicBezTo>
                    <a:pt x="175" y="30"/>
                    <a:pt x="176" y="31"/>
                    <a:pt x="178" y="31"/>
                  </a:cubicBezTo>
                  <a:cubicBezTo>
                    <a:pt x="179" y="32"/>
                    <a:pt x="180" y="33"/>
                    <a:pt x="180" y="34"/>
                  </a:cubicBezTo>
                  <a:cubicBezTo>
                    <a:pt x="181" y="34"/>
                    <a:pt x="181" y="35"/>
                    <a:pt x="181" y="37"/>
                  </a:cubicBezTo>
                  <a:cubicBezTo>
                    <a:pt x="181" y="37"/>
                    <a:pt x="181" y="39"/>
                    <a:pt x="181" y="41"/>
                  </a:cubicBezTo>
                  <a:lnTo>
                    <a:pt x="180" y="46"/>
                  </a:lnTo>
                  <a:cubicBezTo>
                    <a:pt x="180" y="50"/>
                    <a:pt x="179" y="53"/>
                    <a:pt x="179" y="54"/>
                  </a:cubicBezTo>
                  <a:cubicBezTo>
                    <a:pt x="179" y="55"/>
                    <a:pt x="180" y="56"/>
                    <a:pt x="180" y="57"/>
                  </a:cubicBezTo>
                  <a:lnTo>
                    <a:pt x="176" y="56"/>
                  </a:lnTo>
                  <a:cubicBezTo>
                    <a:pt x="175" y="55"/>
                    <a:pt x="175" y="54"/>
                    <a:pt x="175" y="53"/>
                  </a:cubicBezTo>
                  <a:close/>
                  <a:moveTo>
                    <a:pt x="176" y="44"/>
                  </a:moveTo>
                  <a:cubicBezTo>
                    <a:pt x="175" y="44"/>
                    <a:pt x="172" y="44"/>
                    <a:pt x="169" y="44"/>
                  </a:cubicBezTo>
                  <a:cubicBezTo>
                    <a:pt x="167" y="44"/>
                    <a:pt x="166" y="44"/>
                    <a:pt x="165" y="45"/>
                  </a:cubicBezTo>
                  <a:cubicBezTo>
                    <a:pt x="165" y="45"/>
                    <a:pt x="164" y="45"/>
                    <a:pt x="164" y="46"/>
                  </a:cubicBezTo>
                  <a:cubicBezTo>
                    <a:pt x="163" y="46"/>
                    <a:pt x="163" y="47"/>
                    <a:pt x="163" y="48"/>
                  </a:cubicBezTo>
                  <a:cubicBezTo>
                    <a:pt x="163" y="49"/>
                    <a:pt x="163" y="50"/>
                    <a:pt x="164" y="51"/>
                  </a:cubicBezTo>
                  <a:cubicBezTo>
                    <a:pt x="164" y="51"/>
                    <a:pt x="166" y="52"/>
                    <a:pt x="167" y="52"/>
                  </a:cubicBezTo>
                  <a:cubicBezTo>
                    <a:pt x="169" y="52"/>
                    <a:pt x="170" y="52"/>
                    <a:pt x="172" y="52"/>
                  </a:cubicBezTo>
                  <a:cubicBezTo>
                    <a:pt x="173" y="51"/>
                    <a:pt x="174" y="50"/>
                    <a:pt x="175" y="49"/>
                  </a:cubicBezTo>
                  <a:cubicBezTo>
                    <a:pt x="175" y="48"/>
                    <a:pt x="176" y="47"/>
                    <a:pt x="176" y="45"/>
                  </a:cubicBezTo>
                  <a:lnTo>
                    <a:pt x="176" y="4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199" name="Freeform 119"/>
            <p:cNvSpPr>
              <a:spLocks/>
            </p:cNvSpPr>
            <p:nvPr/>
          </p:nvSpPr>
          <p:spPr bwMode="auto">
            <a:xfrm>
              <a:off x="2473" y="2988"/>
              <a:ext cx="22" cy="21"/>
            </a:xfrm>
            <a:custGeom>
              <a:avLst/>
              <a:gdLst/>
              <a:ahLst/>
              <a:cxnLst>
                <a:cxn ang="0">
                  <a:pos x="22" y="12"/>
                </a:cxn>
                <a:cxn ang="0">
                  <a:pos x="13" y="1"/>
                </a:cxn>
                <a:cxn ang="0">
                  <a:pos x="10" y="0"/>
                </a:cxn>
                <a:cxn ang="0">
                  <a:pos x="17" y="10"/>
                </a:cxn>
                <a:cxn ang="0">
                  <a:pos x="0" y="8"/>
                </a:cxn>
                <a:cxn ang="0">
                  <a:pos x="0" y="11"/>
                </a:cxn>
                <a:cxn ang="0">
                  <a:pos x="17" y="13"/>
                </a:cxn>
                <a:cxn ang="0">
                  <a:pos x="7" y="20"/>
                </a:cxn>
                <a:cxn ang="0">
                  <a:pos x="11" y="21"/>
                </a:cxn>
                <a:cxn ang="0">
                  <a:pos x="22" y="12"/>
                </a:cxn>
              </a:cxnLst>
              <a:rect l="0" t="0" r="r" b="b"/>
              <a:pathLst>
                <a:path w="22" h="21">
                  <a:moveTo>
                    <a:pt x="22" y="12"/>
                  </a:moveTo>
                  <a:lnTo>
                    <a:pt x="13" y="1"/>
                  </a:lnTo>
                  <a:lnTo>
                    <a:pt x="10" y="0"/>
                  </a:lnTo>
                  <a:lnTo>
                    <a:pt x="17" y="10"/>
                  </a:lnTo>
                  <a:lnTo>
                    <a:pt x="0" y="8"/>
                  </a:lnTo>
                  <a:lnTo>
                    <a:pt x="0" y="11"/>
                  </a:lnTo>
                  <a:lnTo>
                    <a:pt x="17" y="13"/>
                  </a:lnTo>
                  <a:lnTo>
                    <a:pt x="7" y="20"/>
                  </a:lnTo>
                  <a:lnTo>
                    <a:pt x="11" y="21"/>
                  </a:lnTo>
                  <a:lnTo>
                    <a:pt x="2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00" name="Freeform 120"/>
            <p:cNvSpPr>
              <a:spLocks noEditPoints="1"/>
            </p:cNvSpPr>
            <p:nvPr/>
          </p:nvSpPr>
          <p:spPr bwMode="auto">
            <a:xfrm>
              <a:off x="2431" y="3014"/>
              <a:ext cx="105" cy="29"/>
            </a:xfrm>
            <a:custGeom>
              <a:avLst/>
              <a:gdLst/>
              <a:ahLst/>
              <a:cxnLst>
                <a:cxn ang="0">
                  <a:pos x="7" y="4"/>
                </a:cxn>
                <a:cxn ang="0">
                  <a:pos x="14" y="4"/>
                </a:cxn>
                <a:cxn ang="0">
                  <a:pos x="29" y="6"/>
                </a:cxn>
                <a:cxn ang="0">
                  <a:pos x="33" y="32"/>
                </a:cxn>
                <a:cxn ang="0">
                  <a:pos x="31" y="12"/>
                </a:cxn>
                <a:cxn ang="0">
                  <a:pos x="23" y="11"/>
                </a:cxn>
                <a:cxn ang="0">
                  <a:pos x="15" y="30"/>
                </a:cxn>
                <a:cxn ang="0">
                  <a:pos x="13" y="8"/>
                </a:cxn>
                <a:cxn ang="0">
                  <a:pos x="6" y="16"/>
                </a:cxn>
                <a:cxn ang="0">
                  <a:pos x="51" y="5"/>
                </a:cxn>
                <a:cxn ang="0">
                  <a:pos x="55" y="5"/>
                </a:cxn>
                <a:cxn ang="0">
                  <a:pos x="51" y="9"/>
                </a:cxn>
                <a:cxn ang="0">
                  <a:pos x="48" y="34"/>
                </a:cxn>
                <a:cxn ang="0">
                  <a:pos x="72" y="2"/>
                </a:cxn>
                <a:cxn ang="0">
                  <a:pos x="83" y="9"/>
                </a:cxn>
                <a:cxn ang="0">
                  <a:pos x="87" y="9"/>
                </a:cxn>
                <a:cxn ang="0">
                  <a:pos x="74" y="43"/>
                </a:cxn>
                <a:cxn ang="0">
                  <a:pos x="79" y="39"/>
                </a:cxn>
                <a:cxn ang="0">
                  <a:pos x="83" y="40"/>
                </a:cxn>
                <a:cxn ang="0">
                  <a:pos x="73" y="47"/>
                </a:cxn>
                <a:cxn ang="0">
                  <a:pos x="121" y="18"/>
                </a:cxn>
                <a:cxn ang="0">
                  <a:pos x="120" y="31"/>
                </a:cxn>
                <a:cxn ang="0">
                  <a:pos x="100" y="39"/>
                </a:cxn>
                <a:cxn ang="0">
                  <a:pos x="98" y="37"/>
                </a:cxn>
                <a:cxn ang="0">
                  <a:pos x="101" y="18"/>
                </a:cxn>
                <a:cxn ang="0">
                  <a:pos x="116" y="19"/>
                </a:cxn>
                <a:cxn ang="0">
                  <a:pos x="104" y="21"/>
                </a:cxn>
                <a:cxn ang="0">
                  <a:pos x="114" y="22"/>
                </a:cxn>
                <a:cxn ang="0">
                  <a:pos x="107" y="39"/>
                </a:cxn>
                <a:cxn ang="0">
                  <a:pos x="116" y="27"/>
                </a:cxn>
                <a:cxn ang="0">
                  <a:pos x="115" y="8"/>
                </a:cxn>
                <a:cxn ang="0">
                  <a:pos x="128" y="19"/>
                </a:cxn>
                <a:cxn ang="0">
                  <a:pos x="131" y="45"/>
                </a:cxn>
                <a:cxn ang="0">
                  <a:pos x="116" y="33"/>
                </a:cxn>
                <a:cxn ang="0">
                  <a:pos x="127" y="44"/>
                </a:cxn>
                <a:cxn ang="0">
                  <a:pos x="133" y="24"/>
                </a:cxn>
                <a:cxn ang="0">
                  <a:pos x="143" y="22"/>
                </a:cxn>
                <a:cxn ang="0">
                  <a:pos x="136" y="25"/>
                </a:cxn>
                <a:cxn ang="0">
                  <a:pos x="131" y="45"/>
                </a:cxn>
                <a:cxn ang="0">
                  <a:pos x="154" y="47"/>
                </a:cxn>
                <a:cxn ang="0">
                  <a:pos x="142" y="39"/>
                </a:cxn>
                <a:cxn ang="0">
                  <a:pos x="149" y="33"/>
                </a:cxn>
                <a:cxn ang="0">
                  <a:pos x="161" y="31"/>
                </a:cxn>
                <a:cxn ang="0">
                  <a:pos x="151" y="26"/>
                </a:cxn>
                <a:cxn ang="0">
                  <a:pos x="147" y="24"/>
                </a:cxn>
                <a:cxn ang="0">
                  <a:pos x="161" y="24"/>
                </a:cxn>
                <a:cxn ang="0">
                  <a:pos x="165" y="33"/>
                </a:cxn>
                <a:cxn ang="0">
                  <a:pos x="164" y="49"/>
                </a:cxn>
                <a:cxn ang="0">
                  <a:pos x="160" y="36"/>
                </a:cxn>
                <a:cxn ang="0">
                  <a:pos x="147" y="38"/>
                </a:cxn>
                <a:cxn ang="0">
                  <a:pos x="151" y="44"/>
                </a:cxn>
                <a:cxn ang="0">
                  <a:pos x="160" y="37"/>
                </a:cxn>
                <a:cxn ang="0">
                  <a:pos x="159" y="23"/>
                </a:cxn>
                <a:cxn ang="0">
                  <a:pos x="168" y="44"/>
                </a:cxn>
                <a:cxn ang="0">
                  <a:pos x="182" y="26"/>
                </a:cxn>
              </a:cxnLst>
              <a:rect l="0" t="0" r="r" b="b"/>
              <a:pathLst>
                <a:path w="182" h="50">
                  <a:moveTo>
                    <a:pt x="0" y="28"/>
                  </a:moveTo>
                  <a:lnTo>
                    <a:pt x="3" y="3"/>
                  </a:lnTo>
                  <a:lnTo>
                    <a:pt x="7" y="4"/>
                  </a:lnTo>
                  <a:lnTo>
                    <a:pt x="6" y="7"/>
                  </a:lnTo>
                  <a:cubicBezTo>
                    <a:pt x="7" y="6"/>
                    <a:pt x="8" y="5"/>
                    <a:pt x="10" y="5"/>
                  </a:cubicBezTo>
                  <a:cubicBezTo>
                    <a:pt x="11" y="4"/>
                    <a:pt x="13" y="4"/>
                    <a:pt x="14" y="4"/>
                  </a:cubicBezTo>
                  <a:cubicBezTo>
                    <a:pt x="16" y="4"/>
                    <a:pt x="18" y="5"/>
                    <a:pt x="19" y="6"/>
                  </a:cubicBezTo>
                  <a:cubicBezTo>
                    <a:pt x="20" y="7"/>
                    <a:pt x="20" y="8"/>
                    <a:pt x="21" y="9"/>
                  </a:cubicBezTo>
                  <a:cubicBezTo>
                    <a:pt x="23" y="7"/>
                    <a:pt x="26" y="6"/>
                    <a:pt x="29" y="6"/>
                  </a:cubicBezTo>
                  <a:cubicBezTo>
                    <a:pt x="31" y="6"/>
                    <a:pt x="33" y="7"/>
                    <a:pt x="34" y="9"/>
                  </a:cubicBezTo>
                  <a:cubicBezTo>
                    <a:pt x="36" y="10"/>
                    <a:pt x="36" y="12"/>
                    <a:pt x="36" y="15"/>
                  </a:cubicBezTo>
                  <a:lnTo>
                    <a:pt x="33" y="32"/>
                  </a:lnTo>
                  <a:lnTo>
                    <a:pt x="29" y="32"/>
                  </a:lnTo>
                  <a:lnTo>
                    <a:pt x="31" y="16"/>
                  </a:lnTo>
                  <a:cubicBezTo>
                    <a:pt x="31" y="14"/>
                    <a:pt x="31" y="13"/>
                    <a:pt x="31" y="12"/>
                  </a:cubicBezTo>
                  <a:cubicBezTo>
                    <a:pt x="31" y="12"/>
                    <a:pt x="31" y="11"/>
                    <a:pt x="30" y="10"/>
                  </a:cubicBezTo>
                  <a:cubicBezTo>
                    <a:pt x="29" y="10"/>
                    <a:pt x="29" y="10"/>
                    <a:pt x="28" y="9"/>
                  </a:cubicBezTo>
                  <a:cubicBezTo>
                    <a:pt x="26" y="9"/>
                    <a:pt x="24" y="10"/>
                    <a:pt x="23" y="11"/>
                  </a:cubicBezTo>
                  <a:cubicBezTo>
                    <a:pt x="22" y="12"/>
                    <a:pt x="21" y="13"/>
                    <a:pt x="21" y="16"/>
                  </a:cubicBezTo>
                  <a:lnTo>
                    <a:pt x="19" y="30"/>
                  </a:lnTo>
                  <a:lnTo>
                    <a:pt x="15" y="30"/>
                  </a:lnTo>
                  <a:lnTo>
                    <a:pt x="17" y="14"/>
                  </a:lnTo>
                  <a:cubicBezTo>
                    <a:pt x="17" y="12"/>
                    <a:pt x="17" y="10"/>
                    <a:pt x="16" y="9"/>
                  </a:cubicBezTo>
                  <a:cubicBezTo>
                    <a:pt x="16" y="8"/>
                    <a:pt x="15" y="8"/>
                    <a:pt x="13" y="8"/>
                  </a:cubicBezTo>
                  <a:cubicBezTo>
                    <a:pt x="12" y="7"/>
                    <a:pt x="11" y="8"/>
                    <a:pt x="10" y="8"/>
                  </a:cubicBezTo>
                  <a:cubicBezTo>
                    <a:pt x="9" y="9"/>
                    <a:pt x="8" y="9"/>
                    <a:pt x="7" y="11"/>
                  </a:cubicBezTo>
                  <a:cubicBezTo>
                    <a:pt x="6" y="12"/>
                    <a:pt x="6" y="13"/>
                    <a:pt x="6" y="16"/>
                  </a:cubicBezTo>
                  <a:lnTo>
                    <a:pt x="4" y="28"/>
                  </a:lnTo>
                  <a:lnTo>
                    <a:pt x="0" y="28"/>
                  </a:lnTo>
                  <a:close/>
                  <a:moveTo>
                    <a:pt x="51" y="5"/>
                  </a:moveTo>
                  <a:lnTo>
                    <a:pt x="52" y="0"/>
                  </a:lnTo>
                  <a:lnTo>
                    <a:pt x="56" y="0"/>
                  </a:lnTo>
                  <a:lnTo>
                    <a:pt x="55" y="5"/>
                  </a:lnTo>
                  <a:lnTo>
                    <a:pt x="51" y="5"/>
                  </a:lnTo>
                  <a:close/>
                  <a:moveTo>
                    <a:pt x="48" y="34"/>
                  </a:moveTo>
                  <a:lnTo>
                    <a:pt x="51" y="9"/>
                  </a:lnTo>
                  <a:lnTo>
                    <a:pt x="55" y="10"/>
                  </a:lnTo>
                  <a:lnTo>
                    <a:pt x="52" y="34"/>
                  </a:lnTo>
                  <a:lnTo>
                    <a:pt x="48" y="34"/>
                  </a:lnTo>
                  <a:close/>
                  <a:moveTo>
                    <a:pt x="63" y="36"/>
                  </a:moveTo>
                  <a:lnTo>
                    <a:pt x="68" y="2"/>
                  </a:lnTo>
                  <a:lnTo>
                    <a:pt x="72" y="2"/>
                  </a:lnTo>
                  <a:lnTo>
                    <a:pt x="67" y="36"/>
                  </a:lnTo>
                  <a:lnTo>
                    <a:pt x="63" y="36"/>
                  </a:lnTo>
                  <a:close/>
                  <a:moveTo>
                    <a:pt x="83" y="9"/>
                  </a:moveTo>
                  <a:lnTo>
                    <a:pt x="84" y="4"/>
                  </a:lnTo>
                  <a:lnTo>
                    <a:pt x="88" y="4"/>
                  </a:lnTo>
                  <a:lnTo>
                    <a:pt x="87" y="9"/>
                  </a:lnTo>
                  <a:lnTo>
                    <a:pt x="83" y="9"/>
                  </a:lnTo>
                  <a:close/>
                  <a:moveTo>
                    <a:pt x="73" y="47"/>
                  </a:moveTo>
                  <a:lnTo>
                    <a:pt x="74" y="43"/>
                  </a:lnTo>
                  <a:cubicBezTo>
                    <a:pt x="75" y="44"/>
                    <a:pt x="75" y="44"/>
                    <a:pt x="76" y="44"/>
                  </a:cubicBezTo>
                  <a:cubicBezTo>
                    <a:pt x="77" y="44"/>
                    <a:pt x="77" y="44"/>
                    <a:pt x="78" y="43"/>
                  </a:cubicBezTo>
                  <a:cubicBezTo>
                    <a:pt x="78" y="43"/>
                    <a:pt x="79" y="42"/>
                    <a:pt x="79" y="39"/>
                  </a:cubicBezTo>
                  <a:lnTo>
                    <a:pt x="82" y="13"/>
                  </a:lnTo>
                  <a:lnTo>
                    <a:pt x="87" y="14"/>
                  </a:lnTo>
                  <a:lnTo>
                    <a:pt x="83" y="40"/>
                  </a:lnTo>
                  <a:cubicBezTo>
                    <a:pt x="83" y="43"/>
                    <a:pt x="82" y="45"/>
                    <a:pt x="81" y="46"/>
                  </a:cubicBezTo>
                  <a:cubicBezTo>
                    <a:pt x="80" y="48"/>
                    <a:pt x="78" y="48"/>
                    <a:pt x="76" y="48"/>
                  </a:cubicBezTo>
                  <a:cubicBezTo>
                    <a:pt x="75" y="48"/>
                    <a:pt x="74" y="47"/>
                    <a:pt x="73" y="47"/>
                  </a:cubicBezTo>
                  <a:close/>
                  <a:moveTo>
                    <a:pt x="116" y="19"/>
                  </a:moveTo>
                  <a:lnTo>
                    <a:pt x="119" y="16"/>
                  </a:lnTo>
                  <a:lnTo>
                    <a:pt x="121" y="18"/>
                  </a:lnTo>
                  <a:lnTo>
                    <a:pt x="118" y="21"/>
                  </a:lnTo>
                  <a:cubicBezTo>
                    <a:pt x="119" y="23"/>
                    <a:pt x="119" y="24"/>
                    <a:pt x="120" y="25"/>
                  </a:cubicBezTo>
                  <a:cubicBezTo>
                    <a:pt x="120" y="27"/>
                    <a:pt x="120" y="29"/>
                    <a:pt x="120" y="31"/>
                  </a:cubicBezTo>
                  <a:cubicBezTo>
                    <a:pt x="119" y="35"/>
                    <a:pt x="117" y="39"/>
                    <a:pt x="114" y="40"/>
                  </a:cubicBezTo>
                  <a:cubicBezTo>
                    <a:pt x="112" y="42"/>
                    <a:pt x="109" y="42"/>
                    <a:pt x="106" y="42"/>
                  </a:cubicBezTo>
                  <a:cubicBezTo>
                    <a:pt x="104" y="42"/>
                    <a:pt x="102" y="41"/>
                    <a:pt x="100" y="39"/>
                  </a:cubicBezTo>
                  <a:lnTo>
                    <a:pt x="97" y="42"/>
                  </a:lnTo>
                  <a:lnTo>
                    <a:pt x="95" y="40"/>
                  </a:lnTo>
                  <a:lnTo>
                    <a:pt x="98" y="37"/>
                  </a:lnTo>
                  <a:cubicBezTo>
                    <a:pt x="98" y="36"/>
                    <a:pt x="97" y="35"/>
                    <a:pt x="97" y="34"/>
                  </a:cubicBezTo>
                  <a:cubicBezTo>
                    <a:pt x="96" y="32"/>
                    <a:pt x="96" y="30"/>
                    <a:pt x="97" y="28"/>
                  </a:cubicBezTo>
                  <a:cubicBezTo>
                    <a:pt x="97" y="23"/>
                    <a:pt x="99" y="20"/>
                    <a:pt x="101" y="18"/>
                  </a:cubicBezTo>
                  <a:cubicBezTo>
                    <a:pt x="104" y="17"/>
                    <a:pt x="107" y="16"/>
                    <a:pt x="110" y="16"/>
                  </a:cubicBezTo>
                  <a:cubicBezTo>
                    <a:pt x="111" y="16"/>
                    <a:pt x="112" y="17"/>
                    <a:pt x="113" y="17"/>
                  </a:cubicBezTo>
                  <a:cubicBezTo>
                    <a:pt x="114" y="18"/>
                    <a:pt x="115" y="18"/>
                    <a:pt x="116" y="19"/>
                  </a:cubicBezTo>
                  <a:close/>
                  <a:moveTo>
                    <a:pt x="114" y="22"/>
                  </a:moveTo>
                  <a:cubicBezTo>
                    <a:pt x="112" y="21"/>
                    <a:pt x="111" y="20"/>
                    <a:pt x="109" y="20"/>
                  </a:cubicBezTo>
                  <a:cubicBezTo>
                    <a:pt x="107" y="19"/>
                    <a:pt x="105" y="20"/>
                    <a:pt x="104" y="21"/>
                  </a:cubicBezTo>
                  <a:cubicBezTo>
                    <a:pt x="102" y="23"/>
                    <a:pt x="101" y="25"/>
                    <a:pt x="101" y="28"/>
                  </a:cubicBezTo>
                  <a:cubicBezTo>
                    <a:pt x="101" y="31"/>
                    <a:pt x="101" y="33"/>
                    <a:pt x="101" y="34"/>
                  </a:cubicBezTo>
                  <a:lnTo>
                    <a:pt x="114" y="22"/>
                  </a:lnTo>
                  <a:close/>
                  <a:moveTo>
                    <a:pt x="115" y="24"/>
                  </a:moveTo>
                  <a:lnTo>
                    <a:pt x="103" y="37"/>
                  </a:lnTo>
                  <a:cubicBezTo>
                    <a:pt x="104" y="38"/>
                    <a:pt x="105" y="38"/>
                    <a:pt x="107" y="39"/>
                  </a:cubicBezTo>
                  <a:cubicBezTo>
                    <a:pt x="109" y="39"/>
                    <a:pt x="111" y="38"/>
                    <a:pt x="112" y="37"/>
                  </a:cubicBezTo>
                  <a:cubicBezTo>
                    <a:pt x="114" y="36"/>
                    <a:pt x="115" y="33"/>
                    <a:pt x="115" y="30"/>
                  </a:cubicBezTo>
                  <a:cubicBezTo>
                    <a:pt x="116" y="29"/>
                    <a:pt x="116" y="28"/>
                    <a:pt x="116" y="27"/>
                  </a:cubicBezTo>
                  <a:cubicBezTo>
                    <a:pt x="116" y="26"/>
                    <a:pt x="115" y="25"/>
                    <a:pt x="115" y="24"/>
                  </a:cubicBezTo>
                  <a:close/>
                  <a:moveTo>
                    <a:pt x="111" y="42"/>
                  </a:moveTo>
                  <a:lnTo>
                    <a:pt x="115" y="8"/>
                  </a:lnTo>
                  <a:lnTo>
                    <a:pt x="120" y="9"/>
                  </a:lnTo>
                  <a:lnTo>
                    <a:pt x="117" y="28"/>
                  </a:lnTo>
                  <a:lnTo>
                    <a:pt x="128" y="19"/>
                  </a:lnTo>
                  <a:lnTo>
                    <a:pt x="134" y="20"/>
                  </a:lnTo>
                  <a:lnTo>
                    <a:pt x="123" y="28"/>
                  </a:lnTo>
                  <a:lnTo>
                    <a:pt x="131" y="45"/>
                  </a:lnTo>
                  <a:lnTo>
                    <a:pt x="126" y="44"/>
                  </a:lnTo>
                  <a:lnTo>
                    <a:pt x="120" y="30"/>
                  </a:lnTo>
                  <a:lnTo>
                    <a:pt x="116" y="33"/>
                  </a:lnTo>
                  <a:lnTo>
                    <a:pt x="115" y="43"/>
                  </a:lnTo>
                  <a:lnTo>
                    <a:pt x="111" y="42"/>
                  </a:lnTo>
                  <a:close/>
                  <a:moveTo>
                    <a:pt x="127" y="44"/>
                  </a:moveTo>
                  <a:lnTo>
                    <a:pt x="130" y="19"/>
                  </a:lnTo>
                  <a:lnTo>
                    <a:pt x="134" y="20"/>
                  </a:lnTo>
                  <a:lnTo>
                    <a:pt x="133" y="24"/>
                  </a:lnTo>
                  <a:cubicBezTo>
                    <a:pt x="134" y="22"/>
                    <a:pt x="136" y="21"/>
                    <a:pt x="136" y="20"/>
                  </a:cubicBezTo>
                  <a:cubicBezTo>
                    <a:pt x="137" y="20"/>
                    <a:pt x="138" y="20"/>
                    <a:pt x="139" y="20"/>
                  </a:cubicBezTo>
                  <a:cubicBezTo>
                    <a:pt x="141" y="20"/>
                    <a:pt x="142" y="21"/>
                    <a:pt x="143" y="22"/>
                  </a:cubicBezTo>
                  <a:lnTo>
                    <a:pt x="141" y="26"/>
                  </a:lnTo>
                  <a:cubicBezTo>
                    <a:pt x="140" y="25"/>
                    <a:pt x="139" y="24"/>
                    <a:pt x="138" y="24"/>
                  </a:cubicBezTo>
                  <a:cubicBezTo>
                    <a:pt x="138" y="24"/>
                    <a:pt x="137" y="24"/>
                    <a:pt x="136" y="25"/>
                  </a:cubicBezTo>
                  <a:cubicBezTo>
                    <a:pt x="135" y="25"/>
                    <a:pt x="134" y="26"/>
                    <a:pt x="134" y="27"/>
                  </a:cubicBezTo>
                  <a:cubicBezTo>
                    <a:pt x="133" y="28"/>
                    <a:pt x="133" y="30"/>
                    <a:pt x="133" y="32"/>
                  </a:cubicBezTo>
                  <a:lnTo>
                    <a:pt x="131" y="45"/>
                  </a:lnTo>
                  <a:lnTo>
                    <a:pt x="127" y="44"/>
                  </a:lnTo>
                  <a:close/>
                  <a:moveTo>
                    <a:pt x="159" y="45"/>
                  </a:moveTo>
                  <a:cubicBezTo>
                    <a:pt x="158" y="46"/>
                    <a:pt x="156" y="47"/>
                    <a:pt x="154" y="47"/>
                  </a:cubicBezTo>
                  <a:cubicBezTo>
                    <a:pt x="153" y="48"/>
                    <a:pt x="151" y="48"/>
                    <a:pt x="150" y="48"/>
                  </a:cubicBezTo>
                  <a:cubicBezTo>
                    <a:pt x="147" y="47"/>
                    <a:pt x="145" y="46"/>
                    <a:pt x="144" y="45"/>
                  </a:cubicBezTo>
                  <a:cubicBezTo>
                    <a:pt x="142" y="43"/>
                    <a:pt x="142" y="41"/>
                    <a:pt x="142" y="39"/>
                  </a:cubicBezTo>
                  <a:cubicBezTo>
                    <a:pt x="142" y="38"/>
                    <a:pt x="143" y="37"/>
                    <a:pt x="143" y="36"/>
                  </a:cubicBezTo>
                  <a:cubicBezTo>
                    <a:pt x="144" y="35"/>
                    <a:pt x="145" y="35"/>
                    <a:pt x="146" y="34"/>
                  </a:cubicBezTo>
                  <a:cubicBezTo>
                    <a:pt x="147" y="34"/>
                    <a:pt x="148" y="33"/>
                    <a:pt x="149" y="33"/>
                  </a:cubicBezTo>
                  <a:cubicBezTo>
                    <a:pt x="150" y="33"/>
                    <a:pt x="151" y="33"/>
                    <a:pt x="153" y="33"/>
                  </a:cubicBezTo>
                  <a:cubicBezTo>
                    <a:pt x="156" y="33"/>
                    <a:pt x="159" y="33"/>
                    <a:pt x="161" y="32"/>
                  </a:cubicBezTo>
                  <a:cubicBezTo>
                    <a:pt x="161" y="32"/>
                    <a:pt x="161" y="32"/>
                    <a:pt x="161" y="31"/>
                  </a:cubicBezTo>
                  <a:cubicBezTo>
                    <a:pt x="161" y="30"/>
                    <a:pt x="161" y="28"/>
                    <a:pt x="160" y="28"/>
                  </a:cubicBezTo>
                  <a:cubicBezTo>
                    <a:pt x="159" y="27"/>
                    <a:pt x="157" y="26"/>
                    <a:pt x="155" y="26"/>
                  </a:cubicBezTo>
                  <a:cubicBezTo>
                    <a:pt x="153" y="25"/>
                    <a:pt x="152" y="26"/>
                    <a:pt x="151" y="26"/>
                  </a:cubicBezTo>
                  <a:cubicBezTo>
                    <a:pt x="150" y="27"/>
                    <a:pt x="149" y="28"/>
                    <a:pt x="148" y="29"/>
                  </a:cubicBezTo>
                  <a:lnTo>
                    <a:pt x="144" y="28"/>
                  </a:lnTo>
                  <a:cubicBezTo>
                    <a:pt x="145" y="27"/>
                    <a:pt x="146" y="25"/>
                    <a:pt x="147" y="24"/>
                  </a:cubicBezTo>
                  <a:cubicBezTo>
                    <a:pt x="148" y="23"/>
                    <a:pt x="149" y="23"/>
                    <a:pt x="151" y="22"/>
                  </a:cubicBezTo>
                  <a:cubicBezTo>
                    <a:pt x="152" y="22"/>
                    <a:pt x="154" y="22"/>
                    <a:pt x="156" y="22"/>
                  </a:cubicBezTo>
                  <a:cubicBezTo>
                    <a:pt x="159" y="22"/>
                    <a:pt x="160" y="23"/>
                    <a:pt x="161" y="24"/>
                  </a:cubicBezTo>
                  <a:cubicBezTo>
                    <a:pt x="163" y="24"/>
                    <a:pt x="164" y="25"/>
                    <a:pt x="164" y="26"/>
                  </a:cubicBezTo>
                  <a:cubicBezTo>
                    <a:pt x="165" y="27"/>
                    <a:pt x="165" y="28"/>
                    <a:pt x="165" y="29"/>
                  </a:cubicBezTo>
                  <a:cubicBezTo>
                    <a:pt x="165" y="30"/>
                    <a:pt x="165" y="31"/>
                    <a:pt x="165" y="33"/>
                  </a:cubicBezTo>
                  <a:lnTo>
                    <a:pt x="164" y="38"/>
                  </a:lnTo>
                  <a:cubicBezTo>
                    <a:pt x="164" y="42"/>
                    <a:pt x="163" y="45"/>
                    <a:pt x="163" y="46"/>
                  </a:cubicBezTo>
                  <a:cubicBezTo>
                    <a:pt x="163" y="47"/>
                    <a:pt x="164" y="48"/>
                    <a:pt x="164" y="49"/>
                  </a:cubicBezTo>
                  <a:lnTo>
                    <a:pt x="160" y="48"/>
                  </a:lnTo>
                  <a:cubicBezTo>
                    <a:pt x="159" y="47"/>
                    <a:pt x="159" y="46"/>
                    <a:pt x="159" y="45"/>
                  </a:cubicBezTo>
                  <a:close/>
                  <a:moveTo>
                    <a:pt x="160" y="36"/>
                  </a:moveTo>
                  <a:cubicBezTo>
                    <a:pt x="159" y="36"/>
                    <a:pt x="156" y="36"/>
                    <a:pt x="153" y="36"/>
                  </a:cubicBezTo>
                  <a:cubicBezTo>
                    <a:pt x="151" y="36"/>
                    <a:pt x="150" y="37"/>
                    <a:pt x="149" y="37"/>
                  </a:cubicBezTo>
                  <a:cubicBezTo>
                    <a:pt x="149" y="37"/>
                    <a:pt x="148" y="37"/>
                    <a:pt x="147" y="38"/>
                  </a:cubicBezTo>
                  <a:cubicBezTo>
                    <a:pt x="147" y="39"/>
                    <a:pt x="147" y="39"/>
                    <a:pt x="147" y="40"/>
                  </a:cubicBezTo>
                  <a:cubicBezTo>
                    <a:pt x="147" y="41"/>
                    <a:pt x="147" y="42"/>
                    <a:pt x="148" y="43"/>
                  </a:cubicBezTo>
                  <a:cubicBezTo>
                    <a:pt x="148" y="44"/>
                    <a:pt x="150" y="44"/>
                    <a:pt x="151" y="44"/>
                  </a:cubicBezTo>
                  <a:cubicBezTo>
                    <a:pt x="153" y="45"/>
                    <a:pt x="154" y="44"/>
                    <a:pt x="156" y="44"/>
                  </a:cubicBezTo>
                  <a:cubicBezTo>
                    <a:pt x="157" y="43"/>
                    <a:pt x="158" y="43"/>
                    <a:pt x="159" y="41"/>
                  </a:cubicBezTo>
                  <a:cubicBezTo>
                    <a:pt x="159" y="40"/>
                    <a:pt x="160" y="39"/>
                    <a:pt x="160" y="37"/>
                  </a:cubicBezTo>
                  <a:lnTo>
                    <a:pt x="160" y="36"/>
                  </a:lnTo>
                  <a:close/>
                  <a:moveTo>
                    <a:pt x="165" y="49"/>
                  </a:moveTo>
                  <a:lnTo>
                    <a:pt x="159" y="23"/>
                  </a:lnTo>
                  <a:lnTo>
                    <a:pt x="164" y="24"/>
                  </a:lnTo>
                  <a:lnTo>
                    <a:pt x="167" y="39"/>
                  </a:lnTo>
                  <a:cubicBezTo>
                    <a:pt x="167" y="41"/>
                    <a:pt x="168" y="43"/>
                    <a:pt x="168" y="44"/>
                  </a:cubicBezTo>
                  <a:cubicBezTo>
                    <a:pt x="169" y="43"/>
                    <a:pt x="169" y="42"/>
                    <a:pt x="170" y="40"/>
                  </a:cubicBezTo>
                  <a:lnTo>
                    <a:pt x="178" y="25"/>
                  </a:lnTo>
                  <a:lnTo>
                    <a:pt x="182" y="26"/>
                  </a:lnTo>
                  <a:lnTo>
                    <a:pt x="169" y="50"/>
                  </a:lnTo>
                  <a:lnTo>
                    <a:pt x="165" y="4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01" name="Freeform 121"/>
            <p:cNvSpPr>
              <a:spLocks noEditPoints="1"/>
            </p:cNvSpPr>
            <p:nvPr/>
          </p:nvSpPr>
          <p:spPr bwMode="auto">
            <a:xfrm>
              <a:off x="2463" y="3052"/>
              <a:ext cx="23" cy="22"/>
            </a:xfrm>
            <a:custGeom>
              <a:avLst/>
              <a:gdLst/>
              <a:ahLst/>
              <a:cxnLst>
                <a:cxn ang="0">
                  <a:pos x="9" y="30"/>
                </a:cxn>
                <a:cxn ang="0">
                  <a:pos x="9" y="34"/>
                </a:cxn>
                <a:cxn ang="0">
                  <a:pos x="6" y="34"/>
                </a:cxn>
                <a:cxn ang="0">
                  <a:pos x="2" y="32"/>
                </a:cxn>
                <a:cxn ang="0">
                  <a:pos x="1" y="30"/>
                </a:cxn>
                <a:cxn ang="0">
                  <a:pos x="1" y="25"/>
                </a:cxn>
                <a:cxn ang="0">
                  <a:pos x="3" y="11"/>
                </a:cxn>
                <a:cxn ang="0">
                  <a:pos x="0" y="11"/>
                </a:cxn>
                <a:cxn ang="0">
                  <a:pos x="0" y="7"/>
                </a:cxn>
                <a:cxn ang="0">
                  <a:pos x="3" y="8"/>
                </a:cxn>
                <a:cxn ang="0">
                  <a:pos x="4" y="2"/>
                </a:cxn>
                <a:cxn ang="0">
                  <a:pos x="8" y="0"/>
                </a:cxn>
                <a:cxn ang="0">
                  <a:pos x="7" y="8"/>
                </a:cxn>
                <a:cxn ang="0">
                  <a:pos x="12" y="9"/>
                </a:cxn>
                <a:cxn ang="0">
                  <a:pos x="11" y="12"/>
                </a:cxn>
                <a:cxn ang="0">
                  <a:pos x="7" y="12"/>
                </a:cxn>
                <a:cxn ang="0">
                  <a:pos x="5" y="26"/>
                </a:cxn>
                <a:cxn ang="0">
                  <a:pos x="5" y="28"/>
                </a:cxn>
                <a:cxn ang="0">
                  <a:pos x="6" y="29"/>
                </a:cxn>
                <a:cxn ang="0">
                  <a:pos x="7" y="30"/>
                </a:cxn>
                <a:cxn ang="0">
                  <a:pos x="9" y="30"/>
                </a:cxn>
                <a:cxn ang="0">
                  <a:pos x="19" y="5"/>
                </a:cxn>
                <a:cxn ang="0">
                  <a:pos x="20" y="0"/>
                </a:cxn>
                <a:cxn ang="0">
                  <a:pos x="24" y="1"/>
                </a:cxn>
                <a:cxn ang="0">
                  <a:pos x="23" y="6"/>
                </a:cxn>
                <a:cxn ang="0">
                  <a:pos x="19" y="5"/>
                </a:cxn>
                <a:cxn ang="0">
                  <a:pos x="15" y="34"/>
                </a:cxn>
                <a:cxn ang="0">
                  <a:pos x="18" y="10"/>
                </a:cxn>
                <a:cxn ang="0">
                  <a:pos x="23" y="10"/>
                </a:cxn>
                <a:cxn ang="0">
                  <a:pos x="19" y="35"/>
                </a:cxn>
                <a:cxn ang="0">
                  <a:pos x="15" y="34"/>
                </a:cxn>
                <a:cxn ang="0">
                  <a:pos x="31" y="37"/>
                </a:cxn>
                <a:cxn ang="0">
                  <a:pos x="35" y="2"/>
                </a:cxn>
                <a:cxn ang="0">
                  <a:pos x="39" y="3"/>
                </a:cxn>
                <a:cxn ang="0">
                  <a:pos x="35" y="37"/>
                </a:cxn>
                <a:cxn ang="0">
                  <a:pos x="31" y="37"/>
                </a:cxn>
              </a:cxnLst>
              <a:rect l="0" t="0" r="r" b="b"/>
              <a:pathLst>
                <a:path w="39" h="37">
                  <a:moveTo>
                    <a:pt x="9" y="30"/>
                  </a:moveTo>
                  <a:lnTo>
                    <a:pt x="9" y="34"/>
                  </a:lnTo>
                  <a:cubicBezTo>
                    <a:pt x="8" y="34"/>
                    <a:pt x="7" y="34"/>
                    <a:pt x="6" y="34"/>
                  </a:cubicBezTo>
                  <a:cubicBezTo>
                    <a:pt x="4" y="33"/>
                    <a:pt x="3" y="33"/>
                    <a:pt x="2" y="32"/>
                  </a:cubicBezTo>
                  <a:cubicBezTo>
                    <a:pt x="2" y="32"/>
                    <a:pt x="1" y="31"/>
                    <a:pt x="1" y="30"/>
                  </a:cubicBezTo>
                  <a:cubicBezTo>
                    <a:pt x="1" y="30"/>
                    <a:pt x="1" y="28"/>
                    <a:pt x="1" y="25"/>
                  </a:cubicBezTo>
                  <a:lnTo>
                    <a:pt x="3" y="11"/>
                  </a:lnTo>
                  <a:lnTo>
                    <a:pt x="0" y="11"/>
                  </a:lnTo>
                  <a:lnTo>
                    <a:pt x="0" y="7"/>
                  </a:lnTo>
                  <a:lnTo>
                    <a:pt x="3" y="8"/>
                  </a:lnTo>
                  <a:lnTo>
                    <a:pt x="4" y="2"/>
                  </a:lnTo>
                  <a:lnTo>
                    <a:pt x="8" y="0"/>
                  </a:lnTo>
                  <a:lnTo>
                    <a:pt x="7" y="8"/>
                  </a:lnTo>
                  <a:lnTo>
                    <a:pt x="12" y="9"/>
                  </a:lnTo>
                  <a:lnTo>
                    <a:pt x="11" y="12"/>
                  </a:lnTo>
                  <a:lnTo>
                    <a:pt x="7" y="12"/>
                  </a:lnTo>
                  <a:lnTo>
                    <a:pt x="5" y="26"/>
                  </a:lnTo>
                  <a:cubicBezTo>
                    <a:pt x="5" y="27"/>
                    <a:pt x="5" y="28"/>
                    <a:pt x="5" y="28"/>
                  </a:cubicBezTo>
                  <a:cubicBezTo>
                    <a:pt x="5" y="29"/>
                    <a:pt x="5" y="29"/>
                    <a:pt x="6" y="29"/>
                  </a:cubicBezTo>
                  <a:cubicBezTo>
                    <a:pt x="6" y="30"/>
                    <a:pt x="6" y="30"/>
                    <a:pt x="7" y="30"/>
                  </a:cubicBezTo>
                  <a:cubicBezTo>
                    <a:pt x="8" y="30"/>
                    <a:pt x="8" y="30"/>
                    <a:pt x="9" y="30"/>
                  </a:cubicBezTo>
                  <a:close/>
                  <a:moveTo>
                    <a:pt x="19" y="5"/>
                  </a:moveTo>
                  <a:lnTo>
                    <a:pt x="20" y="0"/>
                  </a:lnTo>
                  <a:lnTo>
                    <a:pt x="24" y="1"/>
                  </a:lnTo>
                  <a:lnTo>
                    <a:pt x="23" y="6"/>
                  </a:lnTo>
                  <a:lnTo>
                    <a:pt x="19" y="5"/>
                  </a:lnTo>
                  <a:close/>
                  <a:moveTo>
                    <a:pt x="15" y="34"/>
                  </a:moveTo>
                  <a:lnTo>
                    <a:pt x="18" y="10"/>
                  </a:lnTo>
                  <a:lnTo>
                    <a:pt x="23" y="10"/>
                  </a:lnTo>
                  <a:lnTo>
                    <a:pt x="19" y="35"/>
                  </a:lnTo>
                  <a:lnTo>
                    <a:pt x="15" y="34"/>
                  </a:lnTo>
                  <a:close/>
                  <a:moveTo>
                    <a:pt x="31" y="37"/>
                  </a:moveTo>
                  <a:lnTo>
                    <a:pt x="35" y="2"/>
                  </a:lnTo>
                  <a:lnTo>
                    <a:pt x="39" y="3"/>
                  </a:lnTo>
                  <a:lnTo>
                    <a:pt x="35" y="37"/>
                  </a:lnTo>
                  <a:lnTo>
                    <a:pt x="31" y="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02" name="Freeform 122"/>
            <p:cNvSpPr>
              <a:spLocks noEditPoints="1"/>
            </p:cNvSpPr>
            <p:nvPr/>
          </p:nvSpPr>
          <p:spPr bwMode="auto">
            <a:xfrm>
              <a:off x="2423" y="3074"/>
              <a:ext cx="115" cy="34"/>
            </a:xfrm>
            <a:custGeom>
              <a:avLst/>
              <a:gdLst/>
              <a:ahLst/>
              <a:cxnLst>
                <a:cxn ang="0">
                  <a:pos x="8" y="0"/>
                </a:cxn>
                <a:cxn ang="0">
                  <a:pos x="34" y="30"/>
                </a:cxn>
                <a:cxn ang="0">
                  <a:pos x="26" y="38"/>
                </a:cxn>
                <a:cxn ang="0">
                  <a:pos x="20" y="14"/>
                </a:cxn>
                <a:cxn ang="0">
                  <a:pos x="39" y="26"/>
                </a:cxn>
                <a:cxn ang="0">
                  <a:pos x="21" y="32"/>
                </a:cxn>
                <a:cxn ang="0">
                  <a:pos x="34" y="30"/>
                </a:cxn>
                <a:cxn ang="0">
                  <a:pos x="33" y="19"/>
                </a:cxn>
                <a:cxn ang="0">
                  <a:pos x="21" y="22"/>
                </a:cxn>
                <a:cxn ang="0">
                  <a:pos x="52" y="16"/>
                </a:cxn>
                <a:cxn ang="0">
                  <a:pos x="59" y="32"/>
                </a:cxn>
                <a:cxn ang="0">
                  <a:pos x="58" y="41"/>
                </a:cxn>
                <a:cxn ang="0">
                  <a:pos x="101" y="39"/>
                </a:cxn>
                <a:cxn ang="0">
                  <a:pos x="81" y="42"/>
                </a:cxn>
                <a:cxn ang="0">
                  <a:pos x="92" y="20"/>
                </a:cxn>
                <a:cxn ang="0">
                  <a:pos x="102" y="36"/>
                </a:cxn>
                <a:cxn ang="0">
                  <a:pos x="90" y="43"/>
                </a:cxn>
                <a:cxn ang="0">
                  <a:pos x="84" y="30"/>
                </a:cxn>
                <a:cxn ang="0">
                  <a:pos x="92" y="24"/>
                </a:cxn>
                <a:cxn ang="0">
                  <a:pos x="111" y="48"/>
                </a:cxn>
                <a:cxn ang="0">
                  <a:pos x="117" y="28"/>
                </a:cxn>
                <a:cxn ang="0">
                  <a:pos x="127" y="26"/>
                </a:cxn>
                <a:cxn ang="0">
                  <a:pos x="120" y="29"/>
                </a:cxn>
                <a:cxn ang="0">
                  <a:pos x="115" y="49"/>
                </a:cxn>
                <a:cxn ang="0">
                  <a:pos x="138" y="51"/>
                </a:cxn>
                <a:cxn ang="0">
                  <a:pos x="126" y="43"/>
                </a:cxn>
                <a:cxn ang="0">
                  <a:pos x="133" y="37"/>
                </a:cxn>
                <a:cxn ang="0">
                  <a:pos x="145" y="35"/>
                </a:cxn>
                <a:cxn ang="0">
                  <a:pos x="135" y="30"/>
                </a:cxn>
                <a:cxn ang="0">
                  <a:pos x="131" y="28"/>
                </a:cxn>
                <a:cxn ang="0">
                  <a:pos x="145" y="28"/>
                </a:cxn>
                <a:cxn ang="0">
                  <a:pos x="149" y="37"/>
                </a:cxn>
                <a:cxn ang="0">
                  <a:pos x="148" y="53"/>
                </a:cxn>
                <a:cxn ang="0">
                  <a:pos x="144" y="40"/>
                </a:cxn>
                <a:cxn ang="0">
                  <a:pos x="131" y="42"/>
                </a:cxn>
                <a:cxn ang="0">
                  <a:pos x="135" y="48"/>
                </a:cxn>
                <a:cxn ang="0">
                  <a:pos x="144" y="41"/>
                </a:cxn>
                <a:cxn ang="0">
                  <a:pos x="162" y="30"/>
                </a:cxn>
                <a:cxn ang="0">
                  <a:pos x="173" y="30"/>
                </a:cxn>
                <a:cxn ang="0">
                  <a:pos x="181" y="38"/>
                </a:cxn>
                <a:cxn ang="0">
                  <a:pos x="174" y="56"/>
                </a:cxn>
                <a:cxn ang="0">
                  <a:pos x="175" y="35"/>
                </a:cxn>
                <a:cxn ang="0">
                  <a:pos x="164" y="41"/>
                </a:cxn>
                <a:cxn ang="0">
                  <a:pos x="190" y="58"/>
                </a:cxn>
                <a:cxn ang="0">
                  <a:pos x="178" y="56"/>
                </a:cxn>
                <a:cxn ang="0">
                  <a:pos x="176" y="37"/>
                </a:cxn>
                <a:cxn ang="0">
                  <a:pos x="190" y="34"/>
                </a:cxn>
                <a:cxn ang="0">
                  <a:pos x="199" y="25"/>
                </a:cxn>
                <a:cxn ang="0">
                  <a:pos x="179" y="44"/>
                </a:cxn>
                <a:cxn ang="0">
                  <a:pos x="189" y="53"/>
                </a:cxn>
                <a:cxn ang="0">
                  <a:pos x="186" y="36"/>
                </a:cxn>
              </a:cxnLst>
              <a:rect l="0" t="0" r="r" b="b"/>
              <a:pathLst>
                <a:path w="199" h="59">
                  <a:moveTo>
                    <a:pt x="0" y="34"/>
                  </a:moveTo>
                  <a:lnTo>
                    <a:pt x="4" y="0"/>
                  </a:lnTo>
                  <a:lnTo>
                    <a:pt x="8" y="0"/>
                  </a:lnTo>
                  <a:lnTo>
                    <a:pt x="4" y="34"/>
                  </a:lnTo>
                  <a:lnTo>
                    <a:pt x="0" y="34"/>
                  </a:lnTo>
                  <a:close/>
                  <a:moveTo>
                    <a:pt x="34" y="30"/>
                  </a:moveTo>
                  <a:lnTo>
                    <a:pt x="38" y="31"/>
                  </a:lnTo>
                  <a:cubicBezTo>
                    <a:pt x="37" y="34"/>
                    <a:pt x="35" y="36"/>
                    <a:pt x="33" y="37"/>
                  </a:cubicBezTo>
                  <a:cubicBezTo>
                    <a:pt x="31" y="38"/>
                    <a:pt x="29" y="38"/>
                    <a:pt x="26" y="38"/>
                  </a:cubicBezTo>
                  <a:cubicBezTo>
                    <a:pt x="22" y="37"/>
                    <a:pt x="20" y="36"/>
                    <a:pt x="18" y="33"/>
                  </a:cubicBezTo>
                  <a:cubicBezTo>
                    <a:pt x="16" y="31"/>
                    <a:pt x="15" y="28"/>
                    <a:pt x="16" y="24"/>
                  </a:cubicBezTo>
                  <a:cubicBezTo>
                    <a:pt x="16" y="20"/>
                    <a:pt x="18" y="16"/>
                    <a:pt x="20" y="14"/>
                  </a:cubicBezTo>
                  <a:cubicBezTo>
                    <a:pt x="23" y="12"/>
                    <a:pt x="26" y="12"/>
                    <a:pt x="29" y="12"/>
                  </a:cubicBezTo>
                  <a:cubicBezTo>
                    <a:pt x="32" y="12"/>
                    <a:pt x="35" y="14"/>
                    <a:pt x="37" y="16"/>
                  </a:cubicBezTo>
                  <a:cubicBezTo>
                    <a:pt x="38" y="19"/>
                    <a:pt x="39" y="22"/>
                    <a:pt x="39" y="26"/>
                  </a:cubicBezTo>
                  <a:cubicBezTo>
                    <a:pt x="39" y="27"/>
                    <a:pt x="38" y="27"/>
                    <a:pt x="38" y="27"/>
                  </a:cubicBezTo>
                  <a:lnTo>
                    <a:pt x="20" y="25"/>
                  </a:lnTo>
                  <a:cubicBezTo>
                    <a:pt x="20" y="28"/>
                    <a:pt x="20" y="30"/>
                    <a:pt x="21" y="32"/>
                  </a:cubicBezTo>
                  <a:cubicBezTo>
                    <a:pt x="23" y="33"/>
                    <a:pt x="24" y="34"/>
                    <a:pt x="26" y="34"/>
                  </a:cubicBezTo>
                  <a:cubicBezTo>
                    <a:pt x="28" y="35"/>
                    <a:pt x="29" y="34"/>
                    <a:pt x="30" y="34"/>
                  </a:cubicBezTo>
                  <a:cubicBezTo>
                    <a:pt x="32" y="33"/>
                    <a:pt x="33" y="32"/>
                    <a:pt x="34" y="30"/>
                  </a:cubicBezTo>
                  <a:close/>
                  <a:moveTo>
                    <a:pt x="21" y="22"/>
                  </a:moveTo>
                  <a:lnTo>
                    <a:pt x="34" y="23"/>
                  </a:lnTo>
                  <a:cubicBezTo>
                    <a:pt x="34" y="21"/>
                    <a:pt x="34" y="20"/>
                    <a:pt x="33" y="19"/>
                  </a:cubicBezTo>
                  <a:cubicBezTo>
                    <a:pt x="32" y="17"/>
                    <a:pt x="31" y="16"/>
                    <a:pt x="29" y="15"/>
                  </a:cubicBezTo>
                  <a:cubicBezTo>
                    <a:pt x="27" y="15"/>
                    <a:pt x="25" y="16"/>
                    <a:pt x="23" y="17"/>
                  </a:cubicBezTo>
                  <a:cubicBezTo>
                    <a:pt x="22" y="18"/>
                    <a:pt x="21" y="20"/>
                    <a:pt x="21" y="22"/>
                  </a:cubicBezTo>
                  <a:close/>
                  <a:moveTo>
                    <a:pt x="54" y="41"/>
                  </a:moveTo>
                  <a:lnTo>
                    <a:pt x="48" y="15"/>
                  </a:lnTo>
                  <a:lnTo>
                    <a:pt x="52" y="16"/>
                  </a:lnTo>
                  <a:lnTo>
                    <a:pt x="56" y="31"/>
                  </a:lnTo>
                  <a:cubicBezTo>
                    <a:pt x="56" y="33"/>
                    <a:pt x="56" y="34"/>
                    <a:pt x="57" y="36"/>
                  </a:cubicBezTo>
                  <a:cubicBezTo>
                    <a:pt x="57" y="35"/>
                    <a:pt x="58" y="33"/>
                    <a:pt x="59" y="32"/>
                  </a:cubicBezTo>
                  <a:lnTo>
                    <a:pt x="66" y="17"/>
                  </a:lnTo>
                  <a:lnTo>
                    <a:pt x="71" y="18"/>
                  </a:lnTo>
                  <a:lnTo>
                    <a:pt x="58" y="41"/>
                  </a:lnTo>
                  <a:lnTo>
                    <a:pt x="54" y="41"/>
                  </a:lnTo>
                  <a:close/>
                  <a:moveTo>
                    <a:pt x="97" y="38"/>
                  </a:moveTo>
                  <a:lnTo>
                    <a:pt x="101" y="39"/>
                  </a:lnTo>
                  <a:cubicBezTo>
                    <a:pt x="100" y="42"/>
                    <a:pt x="99" y="44"/>
                    <a:pt x="97" y="45"/>
                  </a:cubicBezTo>
                  <a:cubicBezTo>
                    <a:pt x="95" y="46"/>
                    <a:pt x="92" y="46"/>
                    <a:pt x="89" y="46"/>
                  </a:cubicBezTo>
                  <a:cubicBezTo>
                    <a:pt x="86" y="46"/>
                    <a:pt x="83" y="44"/>
                    <a:pt x="81" y="42"/>
                  </a:cubicBezTo>
                  <a:cubicBezTo>
                    <a:pt x="79" y="39"/>
                    <a:pt x="79" y="36"/>
                    <a:pt x="79" y="32"/>
                  </a:cubicBezTo>
                  <a:cubicBezTo>
                    <a:pt x="80" y="28"/>
                    <a:pt x="81" y="25"/>
                    <a:pt x="84" y="23"/>
                  </a:cubicBezTo>
                  <a:cubicBezTo>
                    <a:pt x="86" y="21"/>
                    <a:pt x="89" y="20"/>
                    <a:pt x="92" y="20"/>
                  </a:cubicBezTo>
                  <a:cubicBezTo>
                    <a:pt x="96" y="21"/>
                    <a:pt x="98" y="22"/>
                    <a:pt x="100" y="25"/>
                  </a:cubicBezTo>
                  <a:cubicBezTo>
                    <a:pt x="102" y="27"/>
                    <a:pt x="103" y="30"/>
                    <a:pt x="102" y="34"/>
                  </a:cubicBezTo>
                  <a:cubicBezTo>
                    <a:pt x="102" y="35"/>
                    <a:pt x="102" y="35"/>
                    <a:pt x="102" y="36"/>
                  </a:cubicBezTo>
                  <a:lnTo>
                    <a:pt x="83" y="33"/>
                  </a:lnTo>
                  <a:cubicBezTo>
                    <a:pt x="83" y="36"/>
                    <a:pt x="84" y="38"/>
                    <a:pt x="85" y="40"/>
                  </a:cubicBezTo>
                  <a:cubicBezTo>
                    <a:pt x="86" y="41"/>
                    <a:pt x="88" y="42"/>
                    <a:pt x="90" y="43"/>
                  </a:cubicBezTo>
                  <a:cubicBezTo>
                    <a:pt x="91" y="43"/>
                    <a:pt x="93" y="43"/>
                    <a:pt x="94" y="42"/>
                  </a:cubicBezTo>
                  <a:cubicBezTo>
                    <a:pt x="95" y="41"/>
                    <a:pt x="96" y="40"/>
                    <a:pt x="97" y="38"/>
                  </a:cubicBezTo>
                  <a:close/>
                  <a:moveTo>
                    <a:pt x="84" y="30"/>
                  </a:moveTo>
                  <a:lnTo>
                    <a:pt x="98" y="32"/>
                  </a:lnTo>
                  <a:cubicBezTo>
                    <a:pt x="98" y="29"/>
                    <a:pt x="98" y="28"/>
                    <a:pt x="97" y="27"/>
                  </a:cubicBezTo>
                  <a:cubicBezTo>
                    <a:pt x="96" y="25"/>
                    <a:pt x="94" y="24"/>
                    <a:pt x="92" y="24"/>
                  </a:cubicBezTo>
                  <a:cubicBezTo>
                    <a:pt x="90" y="23"/>
                    <a:pt x="88" y="24"/>
                    <a:pt x="87" y="25"/>
                  </a:cubicBezTo>
                  <a:cubicBezTo>
                    <a:pt x="85" y="26"/>
                    <a:pt x="85" y="28"/>
                    <a:pt x="84" y="30"/>
                  </a:cubicBezTo>
                  <a:close/>
                  <a:moveTo>
                    <a:pt x="111" y="48"/>
                  </a:moveTo>
                  <a:lnTo>
                    <a:pt x="114" y="23"/>
                  </a:lnTo>
                  <a:lnTo>
                    <a:pt x="118" y="24"/>
                  </a:lnTo>
                  <a:lnTo>
                    <a:pt x="117" y="28"/>
                  </a:lnTo>
                  <a:cubicBezTo>
                    <a:pt x="118" y="26"/>
                    <a:pt x="119" y="25"/>
                    <a:pt x="120" y="25"/>
                  </a:cubicBezTo>
                  <a:cubicBezTo>
                    <a:pt x="121" y="24"/>
                    <a:pt x="122" y="24"/>
                    <a:pt x="123" y="24"/>
                  </a:cubicBezTo>
                  <a:cubicBezTo>
                    <a:pt x="125" y="24"/>
                    <a:pt x="126" y="25"/>
                    <a:pt x="127" y="26"/>
                  </a:cubicBezTo>
                  <a:lnTo>
                    <a:pt x="125" y="30"/>
                  </a:lnTo>
                  <a:cubicBezTo>
                    <a:pt x="124" y="29"/>
                    <a:pt x="123" y="28"/>
                    <a:pt x="122" y="28"/>
                  </a:cubicBezTo>
                  <a:cubicBezTo>
                    <a:pt x="121" y="28"/>
                    <a:pt x="121" y="28"/>
                    <a:pt x="120" y="29"/>
                  </a:cubicBezTo>
                  <a:cubicBezTo>
                    <a:pt x="119" y="29"/>
                    <a:pt x="118" y="30"/>
                    <a:pt x="118" y="31"/>
                  </a:cubicBezTo>
                  <a:cubicBezTo>
                    <a:pt x="117" y="32"/>
                    <a:pt x="117" y="34"/>
                    <a:pt x="117" y="36"/>
                  </a:cubicBezTo>
                  <a:lnTo>
                    <a:pt x="115" y="49"/>
                  </a:lnTo>
                  <a:lnTo>
                    <a:pt x="111" y="48"/>
                  </a:lnTo>
                  <a:close/>
                  <a:moveTo>
                    <a:pt x="143" y="49"/>
                  </a:moveTo>
                  <a:cubicBezTo>
                    <a:pt x="141" y="50"/>
                    <a:pt x="140" y="51"/>
                    <a:pt x="138" y="51"/>
                  </a:cubicBezTo>
                  <a:cubicBezTo>
                    <a:pt x="137" y="52"/>
                    <a:pt x="135" y="52"/>
                    <a:pt x="134" y="52"/>
                  </a:cubicBezTo>
                  <a:cubicBezTo>
                    <a:pt x="131" y="51"/>
                    <a:pt x="129" y="50"/>
                    <a:pt x="128" y="49"/>
                  </a:cubicBezTo>
                  <a:cubicBezTo>
                    <a:pt x="126" y="47"/>
                    <a:pt x="126" y="46"/>
                    <a:pt x="126" y="43"/>
                  </a:cubicBezTo>
                  <a:cubicBezTo>
                    <a:pt x="126" y="42"/>
                    <a:pt x="127" y="41"/>
                    <a:pt x="127" y="40"/>
                  </a:cubicBezTo>
                  <a:cubicBezTo>
                    <a:pt x="128" y="39"/>
                    <a:pt x="129" y="39"/>
                    <a:pt x="130" y="38"/>
                  </a:cubicBezTo>
                  <a:cubicBezTo>
                    <a:pt x="131" y="38"/>
                    <a:pt x="132" y="37"/>
                    <a:pt x="133" y="37"/>
                  </a:cubicBezTo>
                  <a:cubicBezTo>
                    <a:pt x="134" y="37"/>
                    <a:pt x="135" y="37"/>
                    <a:pt x="137" y="37"/>
                  </a:cubicBezTo>
                  <a:cubicBezTo>
                    <a:pt x="140" y="37"/>
                    <a:pt x="143" y="37"/>
                    <a:pt x="144" y="37"/>
                  </a:cubicBezTo>
                  <a:cubicBezTo>
                    <a:pt x="145" y="36"/>
                    <a:pt x="145" y="36"/>
                    <a:pt x="145" y="35"/>
                  </a:cubicBezTo>
                  <a:cubicBezTo>
                    <a:pt x="145" y="34"/>
                    <a:pt x="145" y="32"/>
                    <a:pt x="144" y="32"/>
                  </a:cubicBezTo>
                  <a:cubicBezTo>
                    <a:pt x="143" y="31"/>
                    <a:pt x="141" y="30"/>
                    <a:pt x="139" y="30"/>
                  </a:cubicBezTo>
                  <a:cubicBezTo>
                    <a:pt x="137" y="29"/>
                    <a:pt x="136" y="30"/>
                    <a:pt x="135" y="30"/>
                  </a:cubicBezTo>
                  <a:cubicBezTo>
                    <a:pt x="134" y="31"/>
                    <a:pt x="133" y="32"/>
                    <a:pt x="132" y="34"/>
                  </a:cubicBezTo>
                  <a:lnTo>
                    <a:pt x="128" y="32"/>
                  </a:lnTo>
                  <a:cubicBezTo>
                    <a:pt x="129" y="31"/>
                    <a:pt x="130" y="29"/>
                    <a:pt x="131" y="28"/>
                  </a:cubicBezTo>
                  <a:cubicBezTo>
                    <a:pt x="132" y="27"/>
                    <a:pt x="133" y="27"/>
                    <a:pt x="135" y="26"/>
                  </a:cubicBezTo>
                  <a:cubicBezTo>
                    <a:pt x="136" y="26"/>
                    <a:pt x="138" y="26"/>
                    <a:pt x="140" y="26"/>
                  </a:cubicBezTo>
                  <a:cubicBezTo>
                    <a:pt x="142" y="27"/>
                    <a:pt x="144" y="27"/>
                    <a:pt x="145" y="28"/>
                  </a:cubicBezTo>
                  <a:cubicBezTo>
                    <a:pt x="147" y="28"/>
                    <a:pt x="148" y="29"/>
                    <a:pt x="148" y="30"/>
                  </a:cubicBezTo>
                  <a:cubicBezTo>
                    <a:pt x="149" y="31"/>
                    <a:pt x="149" y="32"/>
                    <a:pt x="149" y="33"/>
                  </a:cubicBezTo>
                  <a:cubicBezTo>
                    <a:pt x="149" y="34"/>
                    <a:pt x="149" y="35"/>
                    <a:pt x="149" y="37"/>
                  </a:cubicBezTo>
                  <a:lnTo>
                    <a:pt x="148" y="42"/>
                  </a:lnTo>
                  <a:cubicBezTo>
                    <a:pt x="148" y="46"/>
                    <a:pt x="147" y="49"/>
                    <a:pt x="147" y="50"/>
                  </a:cubicBezTo>
                  <a:cubicBezTo>
                    <a:pt x="147" y="51"/>
                    <a:pt x="148" y="52"/>
                    <a:pt x="148" y="53"/>
                  </a:cubicBezTo>
                  <a:lnTo>
                    <a:pt x="144" y="52"/>
                  </a:lnTo>
                  <a:cubicBezTo>
                    <a:pt x="143" y="51"/>
                    <a:pt x="143" y="50"/>
                    <a:pt x="143" y="49"/>
                  </a:cubicBezTo>
                  <a:close/>
                  <a:moveTo>
                    <a:pt x="144" y="40"/>
                  </a:moveTo>
                  <a:cubicBezTo>
                    <a:pt x="142" y="40"/>
                    <a:pt x="140" y="40"/>
                    <a:pt x="137" y="41"/>
                  </a:cubicBezTo>
                  <a:cubicBezTo>
                    <a:pt x="135" y="41"/>
                    <a:pt x="134" y="41"/>
                    <a:pt x="133" y="41"/>
                  </a:cubicBezTo>
                  <a:cubicBezTo>
                    <a:pt x="132" y="41"/>
                    <a:pt x="132" y="41"/>
                    <a:pt x="131" y="42"/>
                  </a:cubicBezTo>
                  <a:cubicBezTo>
                    <a:pt x="131" y="43"/>
                    <a:pt x="131" y="43"/>
                    <a:pt x="131" y="44"/>
                  </a:cubicBezTo>
                  <a:cubicBezTo>
                    <a:pt x="130" y="45"/>
                    <a:pt x="131" y="46"/>
                    <a:pt x="131" y="47"/>
                  </a:cubicBezTo>
                  <a:cubicBezTo>
                    <a:pt x="132" y="48"/>
                    <a:pt x="133" y="48"/>
                    <a:pt x="135" y="48"/>
                  </a:cubicBezTo>
                  <a:cubicBezTo>
                    <a:pt x="137" y="49"/>
                    <a:pt x="138" y="49"/>
                    <a:pt x="139" y="48"/>
                  </a:cubicBezTo>
                  <a:cubicBezTo>
                    <a:pt x="141" y="47"/>
                    <a:pt x="142" y="47"/>
                    <a:pt x="143" y="45"/>
                  </a:cubicBezTo>
                  <a:cubicBezTo>
                    <a:pt x="143" y="45"/>
                    <a:pt x="144" y="43"/>
                    <a:pt x="144" y="41"/>
                  </a:cubicBezTo>
                  <a:lnTo>
                    <a:pt x="144" y="40"/>
                  </a:lnTo>
                  <a:close/>
                  <a:moveTo>
                    <a:pt x="158" y="54"/>
                  </a:moveTo>
                  <a:lnTo>
                    <a:pt x="162" y="30"/>
                  </a:lnTo>
                  <a:lnTo>
                    <a:pt x="165" y="30"/>
                  </a:lnTo>
                  <a:lnTo>
                    <a:pt x="165" y="34"/>
                  </a:lnTo>
                  <a:cubicBezTo>
                    <a:pt x="167" y="31"/>
                    <a:pt x="170" y="30"/>
                    <a:pt x="173" y="30"/>
                  </a:cubicBezTo>
                  <a:cubicBezTo>
                    <a:pt x="175" y="31"/>
                    <a:pt x="176" y="31"/>
                    <a:pt x="177" y="32"/>
                  </a:cubicBezTo>
                  <a:cubicBezTo>
                    <a:pt x="178" y="33"/>
                    <a:pt x="179" y="33"/>
                    <a:pt x="180" y="34"/>
                  </a:cubicBezTo>
                  <a:cubicBezTo>
                    <a:pt x="180" y="35"/>
                    <a:pt x="181" y="36"/>
                    <a:pt x="181" y="38"/>
                  </a:cubicBezTo>
                  <a:cubicBezTo>
                    <a:pt x="181" y="38"/>
                    <a:pt x="181" y="40"/>
                    <a:pt x="180" y="42"/>
                  </a:cubicBezTo>
                  <a:lnTo>
                    <a:pt x="178" y="57"/>
                  </a:lnTo>
                  <a:lnTo>
                    <a:pt x="174" y="56"/>
                  </a:lnTo>
                  <a:lnTo>
                    <a:pt x="176" y="41"/>
                  </a:lnTo>
                  <a:cubicBezTo>
                    <a:pt x="176" y="40"/>
                    <a:pt x="176" y="38"/>
                    <a:pt x="176" y="37"/>
                  </a:cubicBezTo>
                  <a:cubicBezTo>
                    <a:pt x="176" y="36"/>
                    <a:pt x="176" y="36"/>
                    <a:pt x="175" y="35"/>
                  </a:cubicBezTo>
                  <a:cubicBezTo>
                    <a:pt x="174" y="35"/>
                    <a:pt x="173" y="34"/>
                    <a:pt x="172" y="34"/>
                  </a:cubicBezTo>
                  <a:cubicBezTo>
                    <a:pt x="170" y="34"/>
                    <a:pt x="169" y="34"/>
                    <a:pt x="167" y="35"/>
                  </a:cubicBezTo>
                  <a:cubicBezTo>
                    <a:pt x="166" y="36"/>
                    <a:pt x="165" y="38"/>
                    <a:pt x="164" y="41"/>
                  </a:cubicBezTo>
                  <a:lnTo>
                    <a:pt x="163" y="55"/>
                  </a:lnTo>
                  <a:lnTo>
                    <a:pt x="158" y="54"/>
                  </a:lnTo>
                  <a:close/>
                  <a:moveTo>
                    <a:pt x="190" y="58"/>
                  </a:moveTo>
                  <a:lnTo>
                    <a:pt x="191" y="55"/>
                  </a:lnTo>
                  <a:cubicBezTo>
                    <a:pt x="189" y="57"/>
                    <a:pt x="186" y="58"/>
                    <a:pt x="183" y="58"/>
                  </a:cubicBezTo>
                  <a:cubicBezTo>
                    <a:pt x="181" y="58"/>
                    <a:pt x="180" y="57"/>
                    <a:pt x="178" y="56"/>
                  </a:cubicBezTo>
                  <a:cubicBezTo>
                    <a:pt x="177" y="54"/>
                    <a:pt x="176" y="53"/>
                    <a:pt x="175" y="51"/>
                  </a:cubicBezTo>
                  <a:cubicBezTo>
                    <a:pt x="174" y="49"/>
                    <a:pt x="174" y="46"/>
                    <a:pt x="174" y="44"/>
                  </a:cubicBezTo>
                  <a:cubicBezTo>
                    <a:pt x="175" y="41"/>
                    <a:pt x="175" y="39"/>
                    <a:pt x="176" y="37"/>
                  </a:cubicBezTo>
                  <a:cubicBezTo>
                    <a:pt x="178" y="35"/>
                    <a:pt x="179" y="34"/>
                    <a:pt x="181" y="33"/>
                  </a:cubicBezTo>
                  <a:cubicBezTo>
                    <a:pt x="183" y="32"/>
                    <a:pt x="184" y="32"/>
                    <a:pt x="186" y="32"/>
                  </a:cubicBezTo>
                  <a:cubicBezTo>
                    <a:pt x="188" y="32"/>
                    <a:pt x="189" y="33"/>
                    <a:pt x="190" y="34"/>
                  </a:cubicBezTo>
                  <a:cubicBezTo>
                    <a:pt x="191" y="34"/>
                    <a:pt x="192" y="35"/>
                    <a:pt x="193" y="36"/>
                  </a:cubicBezTo>
                  <a:lnTo>
                    <a:pt x="194" y="24"/>
                  </a:lnTo>
                  <a:lnTo>
                    <a:pt x="199" y="25"/>
                  </a:lnTo>
                  <a:lnTo>
                    <a:pt x="194" y="59"/>
                  </a:lnTo>
                  <a:lnTo>
                    <a:pt x="190" y="58"/>
                  </a:lnTo>
                  <a:close/>
                  <a:moveTo>
                    <a:pt x="179" y="44"/>
                  </a:moveTo>
                  <a:cubicBezTo>
                    <a:pt x="178" y="47"/>
                    <a:pt x="179" y="50"/>
                    <a:pt x="180" y="52"/>
                  </a:cubicBezTo>
                  <a:cubicBezTo>
                    <a:pt x="181" y="53"/>
                    <a:pt x="182" y="54"/>
                    <a:pt x="184" y="55"/>
                  </a:cubicBezTo>
                  <a:cubicBezTo>
                    <a:pt x="186" y="55"/>
                    <a:pt x="188" y="54"/>
                    <a:pt x="189" y="53"/>
                  </a:cubicBezTo>
                  <a:cubicBezTo>
                    <a:pt x="191" y="52"/>
                    <a:pt x="192" y="49"/>
                    <a:pt x="192" y="46"/>
                  </a:cubicBezTo>
                  <a:cubicBezTo>
                    <a:pt x="192" y="43"/>
                    <a:pt x="192" y="40"/>
                    <a:pt x="191" y="39"/>
                  </a:cubicBezTo>
                  <a:cubicBezTo>
                    <a:pt x="190" y="37"/>
                    <a:pt x="188" y="36"/>
                    <a:pt x="186" y="36"/>
                  </a:cubicBezTo>
                  <a:cubicBezTo>
                    <a:pt x="185" y="35"/>
                    <a:pt x="183" y="36"/>
                    <a:pt x="181" y="37"/>
                  </a:cubicBezTo>
                  <a:cubicBezTo>
                    <a:pt x="180" y="39"/>
                    <a:pt x="179" y="41"/>
                    <a:pt x="179" y="4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03" name="Freeform 123"/>
            <p:cNvSpPr>
              <a:spLocks noEditPoints="1"/>
            </p:cNvSpPr>
            <p:nvPr/>
          </p:nvSpPr>
          <p:spPr bwMode="auto">
            <a:xfrm>
              <a:off x="2456" y="3112"/>
              <a:ext cx="28" cy="16"/>
            </a:xfrm>
            <a:custGeom>
              <a:avLst/>
              <a:gdLst/>
              <a:ahLst/>
              <a:cxnLst>
                <a:cxn ang="0">
                  <a:pos x="21" y="4"/>
                </a:cxn>
                <a:cxn ang="0">
                  <a:pos x="24" y="1"/>
                </a:cxn>
                <a:cxn ang="0">
                  <a:pos x="26" y="3"/>
                </a:cxn>
                <a:cxn ang="0">
                  <a:pos x="23" y="6"/>
                </a:cxn>
                <a:cxn ang="0">
                  <a:pos x="25" y="10"/>
                </a:cxn>
                <a:cxn ang="0">
                  <a:pos x="25" y="15"/>
                </a:cxn>
                <a:cxn ang="0">
                  <a:pos x="19" y="25"/>
                </a:cxn>
                <a:cxn ang="0">
                  <a:pos x="11" y="27"/>
                </a:cxn>
                <a:cxn ang="0">
                  <a:pos x="5" y="24"/>
                </a:cxn>
                <a:cxn ang="0">
                  <a:pos x="2" y="27"/>
                </a:cxn>
                <a:cxn ang="0">
                  <a:pos x="0" y="25"/>
                </a:cxn>
                <a:cxn ang="0">
                  <a:pos x="3" y="22"/>
                </a:cxn>
                <a:cxn ang="0">
                  <a:pos x="2" y="19"/>
                </a:cxn>
                <a:cxn ang="0">
                  <a:pos x="2" y="13"/>
                </a:cxn>
                <a:cxn ang="0">
                  <a:pos x="6" y="3"/>
                </a:cxn>
                <a:cxn ang="0">
                  <a:pos x="15" y="1"/>
                </a:cxn>
                <a:cxn ang="0">
                  <a:pos x="18" y="2"/>
                </a:cxn>
                <a:cxn ang="0">
                  <a:pos x="21" y="4"/>
                </a:cxn>
                <a:cxn ang="0">
                  <a:pos x="19" y="7"/>
                </a:cxn>
                <a:cxn ang="0">
                  <a:pos x="14" y="4"/>
                </a:cxn>
                <a:cxn ang="0">
                  <a:pos x="9" y="6"/>
                </a:cxn>
                <a:cxn ang="0">
                  <a:pos x="6" y="13"/>
                </a:cxn>
                <a:cxn ang="0">
                  <a:pos x="6" y="19"/>
                </a:cxn>
                <a:cxn ang="0">
                  <a:pos x="19" y="7"/>
                </a:cxn>
                <a:cxn ang="0">
                  <a:pos x="20" y="9"/>
                </a:cxn>
                <a:cxn ang="0">
                  <a:pos x="8" y="21"/>
                </a:cxn>
                <a:cxn ang="0">
                  <a:pos x="12" y="23"/>
                </a:cxn>
                <a:cxn ang="0">
                  <a:pos x="17" y="22"/>
                </a:cxn>
                <a:cxn ang="0">
                  <a:pos x="20" y="15"/>
                </a:cxn>
                <a:cxn ang="0">
                  <a:pos x="21" y="12"/>
                </a:cxn>
                <a:cxn ang="0">
                  <a:pos x="20" y="9"/>
                </a:cxn>
                <a:cxn ang="0">
                  <a:pos x="32" y="29"/>
                </a:cxn>
                <a:cxn ang="0">
                  <a:pos x="35" y="4"/>
                </a:cxn>
                <a:cxn ang="0">
                  <a:pos x="39" y="5"/>
                </a:cxn>
                <a:cxn ang="0">
                  <a:pos x="38" y="8"/>
                </a:cxn>
                <a:cxn ang="0">
                  <a:pos x="41" y="5"/>
                </a:cxn>
                <a:cxn ang="0">
                  <a:pos x="44" y="5"/>
                </a:cxn>
                <a:cxn ang="0">
                  <a:pos x="48" y="7"/>
                </a:cxn>
                <a:cxn ang="0">
                  <a:pos x="46" y="10"/>
                </a:cxn>
                <a:cxn ang="0">
                  <a:pos x="43" y="9"/>
                </a:cxn>
                <a:cxn ang="0">
                  <a:pos x="41" y="9"/>
                </a:cxn>
                <a:cxn ang="0">
                  <a:pos x="39" y="12"/>
                </a:cxn>
                <a:cxn ang="0">
                  <a:pos x="38" y="16"/>
                </a:cxn>
                <a:cxn ang="0">
                  <a:pos x="36" y="29"/>
                </a:cxn>
                <a:cxn ang="0">
                  <a:pos x="32" y="29"/>
                </a:cxn>
              </a:cxnLst>
              <a:rect l="0" t="0" r="r" b="b"/>
              <a:pathLst>
                <a:path w="48" h="29">
                  <a:moveTo>
                    <a:pt x="21" y="4"/>
                  </a:moveTo>
                  <a:lnTo>
                    <a:pt x="24" y="1"/>
                  </a:lnTo>
                  <a:lnTo>
                    <a:pt x="26" y="3"/>
                  </a:lnTo>
                  <a:lnTo>
                    <a:pt x="23" y="6"/>
                  </a:lnTo>
                  <a:cubicBezTo>
                    <a:pt x="24" y="7"/>
                    <a:pt x="24" y="9"/>
                    <a:pt x="25" y="10"/>
                  </a:cubicBezTo>
                  <a:cubicBezTo>
                    <a:pt x="25" y="11"/>
                    <a:pt x="25" y="13"/>
                    <a:pt x="25" y="15"/>
                  </a:cubicBezTo>
                  <a:cubicBezTo>
                    <a:pt x="24" y="20"/>
                    <a:pt x="22" y="23"/>
                    <a:pt x="19" y="25"/>
                  </a:cubicBezTo>
                  <a:cubicBezTo>
                    <a:pt x="17" y="27"/>
                    <a:pt x="14" y="27"/>
                    <a:pt x="11" y="27"/>
                  </a:cubicBezTo>
                  <a:cubicBezTo>
                    <a:pt x="9" y="26"/>
                    <a:pt x="7" y="25"/>
                    <a:pt x="5" y="24"/>
                  </a:cubicBezTo>
                  <a:lnTo>
                    <a:pt x="2" y="27"/>
                  </a:lnTo>
                  <a:lnTo>
                    <a:pt x="0" y="25"/>
                  </a:lnTo>
                  <a:lnTo>
                    <a:pt x="3" y="22"/>
                  </a:lnTo>
                  <a:cubicBezTo>
                    <a:pt x="2" y="21"/>
                    <a:pt x="2" y="20"/>
                    <a:pt x="2" y="19"/>
                  </a:cubicBezTo>
                  <a:cubicBezTo>
                    <a:pt x="1" y="17"/>
                    <a:pt x="1" y="15"/>
                    <a:pt x="2" y="13"/>
                  </a:cubicBezTo>
                  <a:cubicBezTo>
                    <a:pt x="2" y="8"/>
                    <a:pt x="4" y="5"/>
                    <a:pt x="6" y="3"/>
                  </a:cubicBezTo>
                  <a:cubicBezTo>
                    <a:pt x="9" y="1"/>
                    <a:pt x="12" y="0"/>
                    <a:pt x="15" y="1"/>
                  </a:cubicBezTo>
                  <a:cubicBezTo>
                    <a:pt x="16" y="1"/>
                    <a:pt x="17" y="1"/>
                    <a:pt x="18" y="2"/>
                  </a:cubicBezTo>
                  <a:cubicBezTo>
                    <a:pt x="19" y="2"/>
                    <a:pt x="20" y="3"/>
                    <a:pt x="21" y="4"/>
                  </a:cubicBezTo>
                  <a:close/>
                  <a:moveTo>
                    <a:pt x="19" y="7"/>
                  </a:moveTo>
                  <a:cubicBezTo>
                    <a:pt x="17" y="5"/>
                    <a:pt x="16" y="5"/>
                    <a:pt x="14" y="4"/>
                  </a:cubicBezTo>
                  <a:cubicBezTo>
                    <a:pt x="12" y="4"/>
                    <a:pt x="10" y="5"/>
                    <a:pt x="9" y="6"/>
                  </a:cubicBezTo>
                  <a:cubicBezTo>
                    <a:pt x="7" y="7"/>
                    <a:pt x="6" y="10"/>
                    <a:pt x="6" y="13"/>
                  </a:cubicBezTo>
                  <a:cubicBezTo>
                    <a:pt x="6" y="15"/>
                    <a:pt x="6" y="17"/>
                    <a:pt x="6" y="19"/>
                  </a:cubicBezTo>
                  <a:lnTo>
                    <a:pt x="19" y="7"/>
                  </a:lnTo>
                  <a:close/>
                  <a:moveTo>
                    <a:pt x="20" y="9"/>
                  </a:moveTo>
                  <a:lnTo>
                    <a:pt x="8" y="21"/>
                  </a:lnTo>
                  <a:cubicBezTo>
                    <a:pt x="9" y="22"/>
                    <a:pt x="10" y="23"/>
                    <a:pt x="12" y="23"/>
                  </a:cubicBezTo>
                  <a:cubicBezTo>
                    <a:pt x="14" y="24"/>
                    <a:pt x="16" y="23"/>
                    <a:pt x="17" y="22"/>
                  </a:cubicBezTo>
                  <a:cubicBezTo>
                    <a:pt x="19" y="20"/>
                    <a:pt x="20" y="18"/>
                    <a:pt x="20" y="15"/>
                  </a:cubicBezTo>
                  <a:cubicBezTo>
                    <a:pt x="21" y="14"/>
                    <a:pt x="21" y="12"/>
                    <a:pt x="21" y="12"/>
                  </a:cubicBezTo>
                  <a:cubicBezTo>
                    <a:pt x="20" y="11"/>
                    <a:pt x="20" y="10"/>
                    <a:pt x="20" y="9"/>
                  </a:cubicBezTo>
                  <a:close/>
                  <a:moveTo>
                    <a:pt x="32" y="29"/>
                  </a:moveTo>
                  <a:lnTo>
                    <a:pt x="35" y="4"/>
                  </a:lnTo>
                  <a:lnTo>
                    <a:pt x="39" y="5"/>
                  </a:lnTo>
                  <a:lnTo>
                    <a:pt x="38" y="8"/>
                  </a:lnTo>
                  <a:cubicBezTo>
                    <a:pt x="39" y="7"/>
                    <a:pt x="40" y="6"/>
                    <a:pt x="41" y="5"/>
                  </a:cubicBezTo>
                  <a:cubicBezTo>
                    <a:pt x="42" y="5"/>
                    <a:pt x="43" y="5"/>
                    <a:pt x="44" y="5"/>
                  </a:cubicBezTo>
                  <a:cubicBezTo>
                    <a:pt x="46" y="5"/>
                    <a:pt x="47" y="5"/>
                    <a:pt x="48" y="7"/>
                  </a:cubicBezTo>
                  <a:lnTo>
                    <a:pt x="46" y="10"/>
                  </a:lnTo>
                  <a:cubicBezTo>
                    <a:pt x="45" y="10"/>
                    <a:pt x="44" y="9"/>
                    <a:pt x="43" y="9"/>
                  </a:cubicBezTo>
                  <a:cubicBezTo>
                    <a:pt x="42" y="9"/>
                    <a:pt x="42" y="9"/>
                    <a:pt x="41" y="9"/>
                  </a:cubicBezTo>
                  <a:cubicBezTo>
                    <a:pt x="40" y="10"/>
                    <a:pt x="39" y="11"/>
                    <a:pt x="39" y="12"/>
                  </a:cubicBezTo>
                  <a:cubicBezTo>
                    <a:pt x="38" y="13"/>
                    <a:pt x="38" y="15"/>
                    <a:pt x="38" y="16"/>
                  </a:cubicBezTo>
                  <a:lnTo>
                    <a:pt x="36" y="29"/>
                  </a:lnTo>
                  <a:lnTo>
                    <a:pt x="32"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pic>
          <p:nvPicPr>
            <p:cNvPr id="430204" name="Picture 124"/>
            <p:cNvPicPr>
              <a:picLocks noChangeAspect="1" noChangeArrowheads="1"/>
            </p:cNvPicPr>
            <p:nvPr/>
          </p:nvPicPr>
          <p:blipFill>
            <a:blip r:embed="rId24"/>
            <a:srcRect/>
            <a:stretch>
              <a:fillRect/>
            </a:stretch>
          </p:blipFill>
          <p:spPr bwMode="auto">
            <a:xfrm>
              <a:off x="2486" y="3070"/>
              <a:ext cx="489" cy="488"/>
            </a:xfrm>
            <a:prstGeom prst="rect">
              <a:avLst/>
            </a:prstGeom>
            <a:noFill/>
            <a:ln w="9525">
              <a:noFill/>
              <a:miter lim="800000"/>
              <a:headEnd/>
              <a:tailEnd/>
            </a:ln>
          </p:spPr>
        </p:pic>
        <p:pic>
          <p:nvPicPr>
            <p:cNvPr id="430205" name="Picture 125"/>
            <p:cNvPicPr>
              <a:picLocks noChangeAspect="1" noChangeArrowheads="1"/>
            </p:cNvPicPr>
            <p:nvPr/>
          </p:nvPicPr>
          <p:blipFill>
            <a:blip r:embed="rId25"/>
            <a:srcRect/>
            <a:stretch>
              <a:fillRect/>
            </a:stretch>
          </p:blipFill>
          <p:spPr bwMode="auto">
            <a:xfrm>
              <a:off x="2486" y="3070"/>
              <a:ext cx="489" cy="488"/>
            </a:xfrm>
            <a:prstGeom prst="rect">
              <a:avLst/>
            </a:prstGeom>
            <a:noFill/>
            <a:ln w="9525">
              <a:noFill/>
              <a:miter lim="800000"/>
              <a:headEnd/>
              <a:tailEnd/>
            </a:ln>
          </p:spPr>
        </p:pic>
        <p:sp>
          <p:nvSpPr>
            <p:cNvPr id="430206" name="Freeform 126"/>
            <p:cNvSpPr>
              <a:spLocks noEditPoints="1"/>
            </p:cNvSpPr>
            <p:nvPr/>
          </p:nvSpPr>
          <p:spPr bwMode="auto">
            <a:xfrm>
              <a:off x="2706" y="3198"/>
              <a:ext cx="124" cy="84"/>
            </a:xfrm>
            <a:custGeom>
              <a:avLst/>
              <a:gdLst/>
              <a:ahLst/>
              <a:cxnLst>
                <a:cxn ang="0">
                  <a:pos x="6" y="29"/>
                </a:cxn>
                <a:cxn ang="0">
                  <a:pos x="46" y="48"/>
                </a:cxn>
                <a:cxn ang="0">
                  <a:pos x="30" y="44"/>
                </a:cxn>
                <a:cxn ang="0">
                  <a:pos x="54" y="36"/>
                </a:cxn>
                <a:cxn ang="0">
                  <a:pos x="34" y="44"/>
                </a:cxn>
                <a:cxn ang="0">
                  <a:pos x="37" y="35"/>
                </a:cxn>
                <a:cxn ang="0">
                  <a:pos x="42" y="31"/>
                </a:cxn>
                <a:cxn ang="0">
                  <a:pos x="69" y="42"/>
                </a:cxn>
                <a:cxn ang="0">
                  <a:pos x="81" y="49"/>
                </a:cxn>
                <a:cxn ang="0">
                  <a:pos x="101" y="80"/>
                </a:cxn>
                <a:cxn ang="0">
                  <a:pos x="85" y="77"/>
                </a:cxn>
                <a:cxn ang="0">
                  <a:pos x="109" y="69"/>
                </a:cxn>
                <a:cxn ang="0">
                  <a:pos x="89" y="77"/>
                </a:cxn>
                <a:cxn ang="0">
                  <a:pos x="92" y="67"/>
                </a:cxn>
                <a:cxn ang="0">
                  <a:pos x="97" y="64"/>
                </a:cxn>
                <a:cxn ang="0">
                  <a:pos x="125" y="75"/>
                </a:cxn>
                <a:cxn ang="0">
                  <a:pos x="133" y="81"/>
                </a:cxn>
                <a:cxn ang="0">
                  <a:pos x="123" y="82"/>
                </a:cxn>
                <a:cxn ang="0">
                  <a:pos x="139" y="109"/>
                </a:cxn>
                <a:cxn ang="0">
                  <a:pos x="125" y="97"/>
                </a:cxn>
                <a:cxn ang="0">
                  <a:pos x="138" y="95"/>
                </a:cxn>
                <a:cxn ang="0">
                  <a:pos x="143" y="89"/>
                </a:cxn>
                <a:cxn ang="0">
                  <a:pos x="135" y="85"/>
                </a:cxn>
                <a:cxn ang="0">
                  <a:pos x="151" y="93"/>
                </a:cxn>
                <a:cxn ang="0">
                  <a:pos x="142" y="111"/>
                </a:cxn>
                <a:cxn ang="0">
                  <a:pos x="143" y="100"/>
                </a:cxn>
                <a:cxn ang="0">
                  <a:pos x="129" y="99"/>
                </a:cxn>
                <a:cxn ang="0">
                  <a:pos x="140" y="105"/>
                </a:cxn>
                <a:cxn ang="0">
                  <a:pos x="163" y="98"/>
                </a:cxn>
                <a:cxn ang="0">
                  <a:pos x="177" y="106"/>
                </a:cxn>
                <a:cxn ang="0">
                  <a:pos x="168" y="130"/>
                </a:cxn>
                <a:cxn ang="0">
                  <a:pos x="173" y="108"/>
                </a:cxn>
                <a:cxn ang="0">
                  <a:pos x="154" y="121"/>
                </a:cxn>
                <a:cxn ang="0">
                  <a:pos x="172" y="133"/>
                </a:cxn>
                <a:cxn ang="0">
                  <a:pos x="174" y="111"/>
                </a:cxn>
                <a:cxn ang="0">
                  <a:pos x="189" y="117"/>
                </a:cxn>
                <a:cxn ang="0">
                  <a:pos x="178" y="136"/>
                </a:cxn>
                <a:cxn ang="0">
                  <a:pos x="179" y="130"/>
                </a:cxn>
                <a:cxn ang="0">
                  <a:pos x="179" y="113"/>
                </a:cxn>
                <a:cxn ang="0">
                  <a:pos x="211" y="126"/>
                </a:cxn>
                <a:cxn ang="0">
                  <a:pos x="196" y="144"/>
                </a:cxn>
                <a:cxn ang="0">
                  <a:pos x="178" y="136"/>
                </a:cxn>
                <a:cxn ang="0">
                  <a:pos x="192" y="118"/>
                </a:cxn>
                <a:cxn ang="0">
                  <a:pos x="202" y="126"/>
                </a:cxn>
                <a:cxn ang="0">
                  <a:pos x="186" y="133"/>
                </a:cxn>
                <a:cxn ang="0">
                  <a:pos x="190" y="139"/>
                </a:cxn>
                <a:cxn ang="0">
                  <a:pos x="203" y="129"/>
                </a:cxn>
                <a:cxn ang="0">
                  <a:pos x="206" y="128"/>
                </a:cxn>
                <a:cxn ang="0">
                  <a:pos x="213" y="133"/>
                </a:cxn>
                <a:cxn ang="0">
                  <a:pos x="202" y="135"/>
                </a:cxn>
              </a:cxnLst>
              <a:rect l="0" t="0" r="r" b="b"/>
              <a:pathLst>
                <a:path w="216" h="146">
                  <a:moveTo>
                    <a:pt x="0" y="30"/>
                  </a:moveTo>
                  <a:lnTo>
                    <a:pt x="17" y="0"/>
                  </a:lnTo>
                  <a:lnTo>
                    <a:pt x="21" y="3"/>
                  </a:lnTo>
                  <a:lnTo>
                    <a:pt x="6" y="29"/>
                  </a:lnTo>
                  <a:lnTo>
                    <a:pt x="20" y="37"/>
                  </a:lnTo>
                  <a:lnTo>
                    <a:pt x="18" y="41"/>
                  </a:lnTo>
                  <a:lnTo>
                    <a:pt x="0" y="30"/>
                  </a:lnTo>
                  <a:close/>
                  <a:moveTo>
                    <a:pt x="46" y="48"/>
                  </a:moveTo>
                  <a:lnTo>
                    <a:pt x="49" y="50"/>
                  </a:lnTo>
                  <a:cubicBezTo>
                    <a:pt x="47" y="52"/>
                    <a:pt x="45" y="53"/>
                    <a:pt x="43" y="54"/>
                  </a:cubicBezTo>
                  <a:cubicBezTo>
                    <a:pt x="40" y="54"/>
                    <a:pt x="38" y="53"/>
                    <a:pt x="36" y="52"/>
                  </a:cubicBezTo>
                  <a:cubicBezTo>
                    <a:pt x="32" y="50"/>
                    <a:pt x="31" y="47"/>
                    <a:pt x="30" y="44"/>
                  </a:cubicBezTo>
                  <a:cubicBezTo>
                    <a:pt x="29" y="41"/>
                    <a:pt x="30" y="38"/>
                    <a:pt x="32" y="35"/>
                  </a:cubicBezTo>
                  <a:cubicBezTo>
                    <a:pt x="34" y="31"/>
                    <a:pt x="37" y="29"/>
                    <a:pt x="40" y="28"/>
                  </a:cubicBezTo>
                  <a:cubicBezTo>
                    <a:pt x="43" y="27"/>
                    <a:pt x="46" y="27"/>
                    <a:pt x="49" y="29"/>
                  </a:cubicBezTo>
                  <a:cubicBezTo>
                    <a:pt x="51" y="31"/>
                    <a:pt x="53" y="33"/>
                    <a:pt x="54" y="36"/>
                  </a:cubicBezTo>
                  <a:cubicBezTo>
                    <a:pt x="55" y="39"/>
                    <a:pt x="54" y="43"/>
                    <a:pt x="52" y="46"/>
                  </a:cubicBezTo>
                  <a:cubicBezTo>
                    <a:pt x="52" y="46"/>
                    <a:pt x="51" y="47"/>
                    <a:pt x="51" y="47"/>
                  </a:cubicBezTo>
                  <a:lnTo>
                    <a:pt x="35" y="38"/>
                  </a:lnTo>
                  <a:cubicBezTo>
                    <a:pt x="34" y="40"/>
                    <a:pt x="34" y="42"/>
                    <a:pt x="34" y="44"/>
                  </a:cubicBezTo>
                  <a:cubicBezTo>
                    <a:pt x="34" y="46"/>
                    <a:pt x="36" y="48"/>
                    <a:pt x="37" y="49"/>
                  </a:cubicBezTo>
                  <a:cubicBezTo>
                    <a:pt x="39" y="50"/>
                    <a:pt x="40" y="50"/>
                    <a:pt x="41" y="50"/>
                  </a:cubicBezTo>
                  <a:cubicBezTo>
                    <a:pt x="43" y="50"/>
                    <a:pt x="44" y="49"/>
                    <a:pt x="46" y="48"/>
                  </a:cubicBezTo>
                  <a:close/>
                  <a:moveTo>
                    <a:pt x="37" y="35"/>
                  </a:moveTo>
                  <a:lnTo>
                    <a:pt x="49" y="42"/>
                  </a:lnTo>
                  <a:cubicBezTo>
                    <a:pt x="50" y="40"/>
                    <a:pt x="50" y="38"/>
                    <a:pt x="50" y="37"/>
                  </a:cubicBezTo>
                  <a:cubicBezTo>
                    <a:pt x="50" y="35"/>
                    <a:pt x="49" y="33"/>
                    <a:pt x="47" y="32"/>
                  </a:cubicBezTo>
                  <a:cubicBezTo>
                    <a:pt x="45" y="31"/>
                    <a:pt x="43" y="31"/>
                    <a:pt x="42" y="31"/>
                  </a:cubicBezTo>
                  <a:cubicBezTo>
                    <a:pt x="40" y="32"/>
                    <a:pt x="38" y="33"/>
                    <a:pt x="37" y="35"/>
                  </a:cubicBezTo>
                  <a:close/>
                  <a:moveTo>
                    <a:pt x="60" y="66"/>
                  </a:moveTo>
                  <a:lnTo>
                    <a:pt x="65" y="40"/>
                  </a:lnTo>
                  <a:lnTo>
                    <a:pt x="69" y="42"/>
                  </a:lnTo>
                  <a:lnTo>
                    <a:pt x="66" y="57"/>
                  </a:lnTo>
                  <a:cubicBezTo>
                    <a:pt x="65" y="59"/>
                    <a:pt x="65" y="61"/>
                    <a:pt x="65" y="62"/>
                  </a:cubicBezTo>
                  <a:cubicBezTo>
                    <a:pt x="66" y="62"/>
                    <a:pt x="67" y="60"/>
                    <a:pt x="68" y="59"/>
                  </a:cubicBezTo>
                  <a:lnTo>
                    <a:pt x="81" y="49"/>
                  </a:lnTo>
                  <a:lnTo>
                    <a:pt x="85" y="51"/>
                  </a:lnTo>
                  <a:lnTo>
                    <a:pt x="64" y="68"/>
                  </a:lnTo>
                  <a:lnTo>
                    <a:pt x="60" y="66"/>
                  </a:lnTo>
                  <a:close/>
                  <a:moveTo>
                    <a:pt x="101" y="80"/>
                  </a:moveTo>
                  <a:lnTo>
                    <a:pt x="104" y="83"/>
                  </a:lnTo>
                  <a:cubicBezTo>
                    <a:pt x="102" y="85"/>
                    <a:pt x="100" y="86"/>
                    <a:pt x="98" y="86"/>
                  </a:cubicBezTo>
                  <a:cubicBezTo>
                    <a:pt x="96" y="86"/>
                    <a:pt x="93" y="86"/>
                    <a:pt x="91" y="84"/>
                  </a:cubicBezTo>
                  <a:cubicBezTo>
                    <a:pt x="87" y="82"/>
                    <a:pt x="86" y="80"/>
                    <a:pt x="85" y="77"/>
                  </a:cubicBezTo>
                  <a:cubicBezTo>
                    <a:pt x="84" y="74"/>
                    <a:pt x="85" y="71"/>
                    <a:pt x="87" y="67"/>
                  </a:cubicBezTo>
                  <a:cubicBezTo>
                    <a:pt x="89" y="64"/>
                    <a:pt x="92" y="61"/>
                    <a:pt x="95" y="61"/>
                  </a:cubicBezTo>
                  <a:cubicBezTo>
                    <a:pt x="98" y="60"/>
                    <a:pt x="101" y="60"/>
                    <a:pt x="104" y="62"/>
                  </a:cubicBezTo>
                  <a:cubicBezTo>
                    <a:pt x="107" y="64"/>
                    <a:pt x="108" y="66"/>
                    <a:pt x="109" y="69"/>
                  </a:cubicBezTo>
                  <a:cubicBezTo>
                    <a:pt x="110" y="72"/>
                    <a:pt x="109" y="75"/>
                    <a:pt x="107" y="79"/>
                  </a:cubicBezTo>
                  <a:cubicBezTo>
                    <a:pt x="107" y="79"/>
                    <a:pt x="106" y="79"/>
                    <a:pt x="106" y="80"/>
                  </a:cubicBezTo>
                  <a:lnTo>
                    <a:pt x="90" y="70"/>
                  </a:lnTo>
                  <a:cubicBezTo>
                    <a:pt x="89" y="73"/>
                    <a:pt x="89" y="75"/>
                    <a:pt x="89" y="77"/>
                  </a:cubicBezTo>
                  <a:cubicBezTo>
                    <a:pt x="89" y="79"/>
                    <a:pt x="91" y="80"/>
                    <a:pt x="92" y="81"/>
                  </a:cubicBezTo>
                  <a:cubicBezTo>
                    <a:pt x="94" y="82"/>
                    <a:pt x="95" y="82"/>
                    <a:pt x="96" y="82"/>
                  </a:cubicBezTo>
                  <a:cubicBezTo>
                    <a:pt x="98" y="82"/>
                    <a:pt x="99" y="82"/>
                    <a:pt x="101" y="80"/>
                  </a:cubicBezTo>
                  <a:close/>
                  <a:moveTo>
                    <a:pt x="92" y="67"/>
                  </a:moveTo>
                  <a:lnTo>
                    <a:pt x="104" y="74"/>
                  </a:lnTo>
                  <a:cubicBezTo>
                    <a:pt x="105" y="73"/>
                    <a:pt x="105" y="71"/>
                    <a:pt x="105" y="70"/>
                  </a:cubicBezTo>
                  <a:cubicBezTo>
                    <a:pt x="105" y="68"/>
                    <a:pt x="104" y="66"/>
                    <a:pt x="102" y="65"/>
                  </a:cubicBezTo>
                  <a:cubicBezTo>
                    <a:pt x="100" y="64"/>
                    <a:pt x="99" y="64"/>
                    <a:pt x="97" y="64"/>
                  </a:cubicBezTo>
                  <a:cubicBezTo>
                    <a:pt x="95" y="64"/>
                    <a:pt x="93" y="66"/>
                    <a:pt x="92" y="67"/>
                  </a:cubicBezTo>
                  <a:close/>
                  <a:moveTo>
                    <a:pt x="109" y="95"/>
                  </a:moveTo>
                  <a:lnTo>
                    <a:pt x="122" y="73"/>
                  </a:lnTo>
                  <a:lnTo>
                    <a:pt x="125" y="75"/>
                  </a:lnTo>
                  <a:lnTo>
                    <a:pt x="123" y="79"/>
                  </a:lnTo>
                  <a:cubicBezTo>
                    <a:pt x="125" y="78"/>
                    <a:pt x="127" y="77"/>
                    <a:pt x="128" y="77"/>
                  </a:cubicBezTo>
                  <a:cubicBezTo>
                    <a:pt x="129" y="77"/>
                    <a:pt x="129" y="77"/>
                    <a:pt x="130" y="78"/>
                  </a:cubicBezTo>
                  <a:cubicBezTo>
                    <a:pt x="132" y="78"/>
                    <a:pt x="133" y="79"/>
                    <a:pt x="133" y="81"/>
                  </a:cubicBezTo>
                  <a:lnTo>
                    <a:pt x="130" y="84"/>
                  </a:lnTo>
                  <a:cubicBezTo>
                    <a:pt x="129" y="83"/>
                    <a:pt x="129" y="82"/>
                    <a:pt x="128" y="81"/>
                  </a:cubicBezTo>
                  <a:cubicBezTo>
                    <a:pt x="127" y="81"/>
                    <a:pt x="126" y="81"/>
                    <a:pt x="125" y="81"/>
                  </a:cubicBezTo>
                  <a:cubicBezTo>
                    <a:pt x="124" y="81"/>
                    <a:pt x="124" y="81"/>
                    <a:pt x="123" y="82"/>
                  </a:cubicBezTo>
                  <a:cubicBezTo>
                    <a:pt x="122" y="83"/>
                    <a:pt x="121" y="84"/>
                    <a:pt x="120" y="86"/>
                  </a:cubicBezTo>
                  <a:lnTo>
                    <a:pt x="113" y="97"/>
                  </a:lnTo>
                  <a:lnTo>
                    <a:pt x="109" y="95"/>
                  </a:lnTo>
                  <a:close/>
                  <a:moveTo>
                    <a:pt x="139" y="109"/>
                  </a:moveTo>
                  <a:cubicBezTo>
                    <a:pt x="137" y="109"/>
                    <a:pt x="135" y="109"/>
                    <a:pt x="133" y="109"/>
                  </a:cubicBezTo>
                  <a:cubicBezTo>
                    <a:pt x="132" y="108"/>
                    <a:pt x="130" y="108"/>
                    <a:pt x="129" y="107"/>
                  </a:cubicBezTo>
                  <a:cubicBezTo>
                    <a:pt x="127" y="106"/>
                    <a:pt x="125" y="104"/>
                    <a:pt x="125" y="102"/>
                  </a:cubicBezTo>
                  <a:cubicBezTo>
                    <a:pt x="124" y="100"/>
                    <a:pt x="124" y="98"/>
                    <a:pt x="125" y="97"/>
                  </a:cubicBezTo>
                  <a:cubicBezTo>
                    <a:pt x="126" y="96"/>
                    <a:pt x="127" y="95"/>
                    <a:pt x="128" y="94"/>
                  </a:cubicBezTo>
                  <a:cubicBezTo>
                    <a:pt x="129" y="94"/>
                    <a:pt x="130" y="93"/>
                    <a:pt x="131" y="93"/>
                  </a:cubicBezTo>
                  <a:cubicBezTo>
                    <a:pt x="132" y="93"/>
                    <a:pt x="133" y="93"/>
                    <a:pt x="134" y="94"/>
                  </a:cubicBezTo>
                  <a:cubicBezTo>
                    <a:pt x="135" y="94"/>
                    <a:pt x="136" y="94"/>
                    <a:pt x="138" y="95"/>
                  </a:cubicBezTo>
                  <a:cubicBezTo>
                    <a:pt x="141" y="96"/>
                    <a:pt x="143" y="97"/>
                    <a:pt x="145" y="98"/>
                  </a:cubicBezTo>
                  <a:cubicBezTo>
                    <a:pt x="145" y="97"/>
                    <a:pt x="145" y="97"/>
                    <a:pt x="146" y="97"/>
                  </a:cubicBezTo>
                  <a:cubicBezTo>
                    <a:pt x="146" y="95"/>
                    <a:pt x="147" y="94"/>
                    <a:pt x="146" y="93"/>
                  </a:cubicBezTo>
                  <a:cubicBezTo>
                    <a:pt x="146" y="91"/>
                    <a:pt x="145" y="90"/>
                    <a:pt x="143" y="89"/>
                  </a:cubicBezTo>
                  <a:cubicBezTo>
                    <a:pt x="141" y="88"/>
                    <a:pt x="140" y="88"/>
                    <a:pt x="139" y="88"/>
                  </a:cubicBezTo>
                  <a:cubicBezTo>
                    <a:pt x="137" y="88"/>
                    <a:pt x="136" y="89"/>
                    <a:pt x="135" y="90"/>
                  </a:cubicBezTo>
                  <a:lnTo>
                    <a:pt x="132" y="87"/>
                  </a:lnTo>
                  <a:cubicBezTo>
                    <a:pt x="133" y="86"/>
                    <a:pt x="134" y="85"/>
                    <a:pt x="135" y="85"/>
                  </a:cubicBezTo>
                  <a:cubicBezTo>
                    <a:pt x="137" y="84"/>
                    <a:pt x="138" y="84"/>
                    <a:pt x="140" y="84"/>
                  </a:cubicBezTo>
                  <a:cubicBezTo>
                    <a:pt x="142" y="85"/>
                    <a:pt x="143" y="85"/>
                    <a:pt x="145" y="86"/>
                  </a:cubicBezTo>
                  <a:cubicBezTo>
                    <a:pt x="147" y="88"/>
                    <a:pt x="148" y="89"/>
                    <a:pt x="149" y="90"/>
                  </a:cubicBezTo>
                  <a:cubicBezTo>
                    <a:pt x="150" y="91"/>
                    <a:pt x="151" y="92"/>
                    <a:pt x="151" y="93"/>
                  </a:cubicBezTo>
                  <a:cubicBezTo>
                    <a:pt x="151" y="94"/>
                    <a:pt x="151" y="95"/>
                    <a:pt x="151" y="96"/>
                  </a:cubicBezTo>
                  <a:cubicBezTo>
                    <a:pt x="150" y="97"/>
                    <a:pt x="150" y="98"/>
                    <a:pt x="149" y="99"/>
                  </a:cubicBezTo>
                  <a:lnTo>
                    <a:pt x="146" y="104"/>
                  </a:lnTo>
                  <a:cubicBezTo>
                    <a:pt x="144" y="108"/>
                    <a:pt x="143" y="110"/>
                    <a:pt x="142" y="111"/>
                  </a:cubicBezTo>
                  <a:cubicBezTo>
                    <a:pt x="142" y="112"/>
                    <a:pt x="142" y="113"/>
                    <a:pt x="142" y="114"/>
                  </a:cubicBezTo>
                  <a:lnTo>
                    <a:pt x="138" y="112"/>
                  </a:lnTo>
                  <a:cubicBezTo>
                    <a:pt x="138" y="111"/>
                    <a:pt x="138" y="110"/>
                    <a:pt x="139" y="109"/>
                  </a:cubicBezTo>
                  <a:close/>
                  <a:moveTo>
                    <a:pt x="143" y="100"/>
                  </a:moveTo>
                  <a:cubicBezTo>
                    <a:pt x="142" y="100"/>
                    <a:pt x="139" y="99"/>
                    <a:pt x="137" y="98"/>
                  </a:cubicBezTo>
                  <a:cubicBezTo>
                    <a:pt x="135" y="98"/>
                    <a:pt x="134" y="97"/>
                    <a:pt x="133" y="97"/>
                  </a:cubicBezTo>
                  <a:cubicBezTo>
                    <a:pt x="132" y="97"/>
                    <a:pt x="131" y="97"/>
                    <a:pt x="131" y="97"/>
                  </a:cubicBezTo>
                  <a:cubicBezTo>
                    <a:pt x="130" y="98"/>
                    <a:pt x="130" y="98"/>
                    <a:pt x="129" y="99"/>
                  </a:cubicBezTo>
                  <a:cubicBezTo>
                    <a:pt x="129" y="100"/>
                    <a:pt x="129" y="101"/>
                    <a:pt x="129" y="102"/>
                  </a:cubicBezTo>
                  <a:cubicBezTo>
                    <a:pt x="129" y="103"/>
                    <a:pt x="130" y="104"/>
                    <a:pt x="132" y="105"/>
                  </a:cubicBezTo>
                  <a:cubicBezTo>
                    <a:pt x="133" y="106"/>
                    <a:pt x="134" y="106"/>
                    <a:pt x="136" y="106"/>
                  </a:cubicBezTo>
                  <a:cubicBezTo>
                    <a:pt x="137" y="106"/>
                    <a:pt x="139" y="106"/>
                    <a:pt x="140" y="105"/>
                  </a:cubicBezTo>
                  <a:cubicBezTo>
                    <a:pt x="141" y="104"/>
                    <a:pt x="142" y="103"/>
                    <a:pt x="142" y="102"/>
                  </a:cubicBezTo>
                  <a:lnTo>
                    <a:pt x="143" y="100"/>
                  </a:lnTo>
                  <a:close/>
                  <a:moveTo>
                    <a:pt x="151" y="119"/>
                  </a:moveTo>
                  <a:lnTo>
                    <a:pt x="163" y="98"/>
                  </a:lnTo>
                  <a:lnTo>
                    <a:pt x="167" y="100"/>
                  </a:lnTo>
                  <a:lnTo>
                    <a:pt x="165" y="103"/>
                  </a:lnTo>
                  <a:cubicBezTo>
                    <a:pt x="168" y="101"/>
                    <a:pt x="171" y="102"/>
                    <a:pt x="174" y="103"/>
                  </a:cubicBezTo>
                  <a:cubicBezTo>
                    <a:pt x="175" y="104"/>
                    <a:pt x="176" y="105"/>
                    <a:pt x="177" y="106"/>
                  </a:cubicBezTo>
                  <a:cubicBezTo>
                    <a:pt x="178" y="107"/>
                    <a:pt x="178" y="108"/>
                    <a:pt x="178" y="109"/>
                  </a:cubicBezTo>
                  <a:cubicBezTo>
                    <a:pt x="178" y="111"/>
                    <a:pt x="178" y="112"/>
                    <a:pt x="178" y="113"/>
                  </a:cubicBezTo>
                  <a:cubicBezTo>
                    <a:pt x="178" y="114"/>
                    <a:pt x="177" y="115"/>
                    <a:pt x="176" y="116"/>
                  </a:cubicBezTo>
                  <a:lnTo>
                    <a:pt x="168" y="130"/>
                  </a:lnTo>
                  <a:lnTo>
                    <a:pt x="165" y="127"/>
                  </a:lnTo>
                  <a:lnTo>
                    <a:pt x="172" y="114"/>
                  </a:lnTo>
                  <a:cubicBezTo>
                    <a:pt x="173" y="113"/>
                    <a:pt x="174" y="112"/>
                    <a:pt x="174" y="111"/>
                  </a:cubicBezTo>
                  <a:cubicBezTo>
                    <a:pt x="174" y="110"/>
                    <a:pt x="174" y="109"/>
                    <a:pt x="173" y="108"/>
                  </a:cubicBezTo>
                  <a:cubicBezTo>
                    <a:pt x="173" y="107"/>
                    <a:pt x="172" y="107"/>
                    <a:pt x="171" y="106"/>
                  </a:cubicBezTo>
                  <a:cubicBezTo>
                    <a:pt x="170" y="105"/>
                    <a:pt x="168" y="105"/>
                    <a:pt x="166" y="105"/>
                  </a:cubicBezTo>
                  <a:cubicBezTo>
                    <a:pt x="165" y="105"/>
                    <a:pt x="163" y="107"/>
                    <a:pt x="161" y="110"/>
                  </a:cubicBezTo>
                  <a:lnTo>
                    <a:pt x="154" y="121"/>
                  </a:lnTo>
                  <a:lnTo>
                    <a:pt x="151" y="119"/>
                  </a:lnTo>
                  <a:close/>
                  <a:moveTo>
                    <a:pt x="178" y="136"/>
                  </a:moveTo>
                  <a:lnTo>
                    <a:pt x="180" y="133"/>
                  </a:lnTo>
                  <a:cubicBezTo>
                    <a:pt x="177" y="134"/>
                    <a:pt x="175" y="134"/>
                    <a:pt x="172" y="133"/>
                  </a:cubicBezTo>
                  <a:cubicBezTo>
                    <a:pt x="170" y="132"/>
                    <a:pt x="169" y="130"/>
                    <a:pt x="168" y="128"/>
                  </a:cubicBezTo>
                  <a:cubicBezTo>
                    <a:pt x="167" y="127"/>
                    <a:pt x="167" y="125"/>
                    <a:pt x="167" y="123"/>
                  </a:cubicBezTo>
                  <a:cubicBezTo>
                    <a:pt x="167" y="120"/>
                    <a:pt x="168" y="118"/>
                    <a:pt x="170" y="116"/>
                  </a:cubicBezTo>
                  <a:cubicBezTo>
                    <a:pt x="171" y="114"/>
                    <a:pt x="172" y="112"/>
                    <a:pt x="174" y="111"/>
                  </a:cubicBezTo>
                  <a:cubicBezTo>
                    <a:pt x="176" y="109"/>
                    <a:pt x="178" y="109"/>
                    <a:pt x="180" y="109"/>
                  </a:cubicBezTo>
                  <a:cubicBezTo>
                    <a:pt x="182" y="109"/>
                    <a:pt x="183" y="109"/>
                    <a:pt x="185" y="110"/>
                  </a:cubicBezTo>
                  <a:cubicBezTo>
                    <a:pt x="187" y="111"/>
                    <a:pt x="188" y="112"/>
                    <a:pt x="188" y="113"/>
                  </a:cubicBezTo>
                  <a:cubicBezTo>
                    <a:pt x="189" y="114"/>
                    <a:pt x="189" y="115"/>
                    <a:pt x="189" y="117"/>
                  </a:cubicBezTo>
                  <a:lnTo>
                    <a:pt x="196" y="106"/>
                  </a:lnTo>
                  <a:lnTo>
                    <a:pt x="199" y="108"/>
                  </a:lnTo>
                  <a:lnTo>
                    <a:pt x="182" y="138"/>
                  </a:lnTo>
                  <a:lnTo>
                    <a:pt x="178" y="136"/>
                  </a:lnTo>
                  <a:close/>
                  <a:moveTo>
                    <a:pt x="173" y="118"/>
                  </a:moveTo>
                  <a:cubicBezTo>
                    <a:pt x="172" y="121"/>
                    <a:pt x="171" y="123"/>
                    <a:pt x="171" y="125"/>
                  </a:cubicBezTo>
                  <a:cubicBezTo>
                    <a:pt x="172" y="127"/>
                    <a:pt x="173" y="129"/>
                    <a:pt x="174" y="130"/>
                  </a:cubicBezTo>
                  <a:cubicBezTo>
                    <a:pt x="176" y="131"/>
                    <a:pt x="178" y="131"/>
                    <a:pt x="179" y="130"/>
                  </a:cubicBezTo>
                  <a:cubicBezTo>
                    <a:pt x="181" y="130"/>
                    <a:pt x="183" y="128"/>
                    <a:pt x="185" y="125"/>
                  </a:cubicBezTo>
                  <a:cubicBezTo>
                    <a:pt x="186" y="122"/>
                    <a:pt x="187" y="120"/>
                    <a:pt x="187" y="118"/>
                  </a:cubicBezTo>
                  <a:cubicBezTo>
                    <a:pt x="186" y="116"/>
                    <a:pt x="185" y="114"/>
                    <a:pt x="184" y="113"/>
                  </a:cubicBezTo>
                  <a:cubicBezTo>
                    <a:pt x="182" y="112"/>
                    <a:pt x="180" y="112"/>
                    <a:pt x="179" y="113"/>
                  </a:cubicBezTo>
                  <a:cubicBezTo>
                    <a:pt x="177" y="114"/>
                    <a:pt x="175" y="115"/>
                    <a:pt x="173" y="118"/>
                  </a:cubicBezTo>
                  <a:close/>
                  <a:moveTo>
                    <a:pt x="206" y="125"/>
                  </a:moveTo>
                  <a:lnTo>
                    <a:pt x="210" y="123"/>
                  </a:lnTo>
                  <a:lnTo>
                    <a:pt x="211" y="126"/>
                  </a:lnTo>
                  <a:lnTo>
                    <a:pt x="207" y="128"/>
                  </a:lnTo>
                  <a:cubicBezTo>
                    <a:pt x="207" y="129"/>
                    <a:pt x="207" y="131"/>
                    <a:pt x="207" y="132"/>
                  </a:cubicBezTo>
                  <a:cubicBezTo>
                    <a:pt x="206" y="133"/>
                    <a:pt x="206" y="135"/>
                    <a:pt x="205" y="137"/>
                  </a:cubicBezTo>
                  <a:cubicBezTo>
                    <a:pt x="202" y="141"/>
                    <a:pt x="199" y="143"/>
                    <a:pt x="196" y="144"/>
                  </a:cubicBezTo>
                  <a:cubicBezTo>
                    <a:pt x="193" y="144"/>
                    <a:pt x="190" y="143"/>
                    <a:pt x="188" y="142"/>
                  </a:cubicBezTo>
                  <a:cubicBezTo>
                    <a:pt x="186" y="141"/>
                    <a:pt x="184" y="139"/>
                    <a:pt x="183" y="137"/>
                  </a:cubicBezTo>
                  <a:lnTo>
                    <a:pt x="179" y="138"/>
                  </a:lnTo>
                  <a:lnTo>
                    <a:pt x="178" y="136"/>
                  </a:lnTo>
                  <a:lnTo>
                    <a:pt x="182" y="134"/>
                  </a:lnTo>
                  <a:cubicBezTo>
                    <a:pt x="182" y="133"/>
                    <a:pt x="182" y="132"/>
                    <a:pt x="182" y="131"/>
                  </a:cubicBezTo>
                  <a:cubicBezTo>
                    <a:pt x="183" y="129"/>
                    <a:pt x="183" y="127"/>
                    <a:pt x="184" y="125"/>
                  </a:cubicBezTo>
                  <a:cubicBezTo>
                    <a:pt x="187" y="121"/>
                    <a:pt x="189" y="119"/>
                    <a:pt x="192" y="118"/>
                  </a:cubicBezTo>
                  <a:cubicBezTo>
                    <a:pt x="196" y="117"/>
                    <a:pt x="198" y="118"/>
                    <a:pt x="201" y="120"/>
                  </a:cubicBezTo>
                  <a:cubicBezTo>
                    <a:pt x="202" y="120"/>
                    <a:pt x="203" y="121"/>
                    <a:pt x="204" y="122"/>
                  </a:cubicBezTo>
                  <a:cubicBezTo>
                    <a:pt x="205" y="123"/>
                    <a:pt x="205" y="124"/>
                    <a:pt x="206" y="125"/>
                  </a:cubicBezTo>
                  <a:close/>
                  <a:moveTo>
                    <a:pt x="202" y="126"/>
                  </a:moveTo>
                  <a:cubicBezTo>
                    <a:pt x="202" y="125"/>
                    <a:pt x="201" y="123"/>
                    <a:pt x="199" y="123"/>
                  </a:cubicBezTo>
                  <a:cubicBezTo>
                    <a:pt x="198" y="122"/>
                    <a:pt x="196" y="121"/>
                    <a:pt x="194" y="122"/>
                  </a:cubicBezTo>
                  <a:cubicBezTo>
                    <a:pt x="192" y="123"/>
                    <a:pt x="190" y="124"/>
                    <a:pt x="188" y="127"/>
                  </a:cubicBezTo>
                  <a:cubicBezTo>
                    <a:pt x="187" y="129"/>
                    <a:pt x="186" y="131"/>
                    <a:pt x="186" y="133"/>
                  </a:cubicBezTo>
                  <a:lnTo>
                    <a:pt x="202" y="126"/>
                  </a:lnTo>
                  <a:close/>
                  <a:moveTo>
                    <a:pt x="203" y="129"/>
                  </a:moveTo>
                  <a:lnTo>
                    <a:pt x="187" y="136"/>
                  </a:lnTo>
                  <a:cubicBezTo>
                    <a:pt x="187" y="137"/>
                    <a:pt x="188" y="138"/>
                    <a:pt x="190" y="139"/>
                  </a:cubicBezTo>
                  <a:cubicBezTo>
                    <a:pt x="191" y="140"/>
                    <a:pt x="193" y="140"/>
                    <a:pt x="195" y="140"/>
                  </a:cubicBezTo>
                  <a:cubicBezTo>
                    <a:pt x="197" y="139"/>
                    <a:pt x="199" y="137"/>
                    <a:pt x="201" y="135"/>
                  </a:cubicBezTo>
                  <a:cubicBezTo>
                    <a:pt x="201" y="133"/>
                    <a:pt x="202" y="133"/>
                    <a:pt x="202" y="132"/>
                  </a:cubicBezTo>
                  <a:cubicBezTo>
                    <a:pt x="202" y="131"/>
                    <a:pt x="203" y="130"/>
                    <a:pt x="203" y="129"/>
                  </a:cubicBezTo>
                  <a:close/>
                  <a:moveTo>
                    <a:pt x="192" y="144"/>
                  </a:moveTo>
                  <a:lnTo>
                    <a:pt x="205" y="122"/>
                  </a:lnTo>
                  <a:lnTo>
                    <a:pt x="208" y="124"/>
                  </a:lnTo>
                  <a:lnTo>
                    <a:pt x="206" y="128"/>
                  </a:lnTo>
                  <a:cubicBezTo>
                    <a:pt x="208" y="126"/>
                    <a:pt x="209" y="126"/>
                    <a:pt x="210" y="126"/>
                  </a:cubicBezTo>
                  <a:cubicBezTo>
                    <a:pt x="211" y="126"/>
                    <a:pt x="212" y="126"/>
                    <a:pt x="213" y="127"/>
                  </a:cubicBezTo>
                  <a:cubicBezTo>
                    <a:pt x="214" y="127"/>
                    <a:pt x="215" y="128"/>
                    <a:pt x="216" y="130"/>
                  </a:cubicBezTo>
                  <a:lnTo>
                    <a:pt x="213" y="133"/>
                  </a:lnTo>
                  <a:cubicBezTo>
                    <a:pt x="212" y="131"/>
                    <a:pt x="211" y="131"/>
                    <a:pt x="210" y="130"/>
                  </a:cubicBezTo>
                  <a:cubicBezTo>
                    <a:pt x="210" y="130"/>
                    <a:pt x="209" y="130"/>
                    <a:pt x="208" y="130"/>
                  </a:cubicBezTo>
                  <a:cubicBezTo>
                    <a:pt x="207" y="130"/>
                    <a:pt x="206" y="130"/>
                    <a:pt x="205" y="131"/>
                  </a:cubicBezTo>
                  <a:cubicBezTo>
                    <a:pt x="204" y="132"/>
                    <a:pt x="203" y="133"/>
                    <a:pt x="202" y="135"/>
                  </a:cubicBezTo>
                  <a:lnTo>
                    <a:pt x="196" y="146"/>
                  </a:lnTo>
                  <a:lnTo>
                    <a:pt x="192" y="14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07" name="Freeform 127"/>
            <p:cNvSpPr>
              <a:spLocks/>
            </p:cNvSpPr>
            <p:nvPr/>
          </p:nvSpPr>
          <p:spPr bwMode="auto">
            <a:xfrm>
              <a:off x="2827" y="3278"/>
              <a:ext cx="7" cy="6"/>
            </a:xfrm>
            <a:custGeom>
              <a:avLst/>
              <a:gdLst/>
              <a:ahLst/>
              <a:cxnLst>
                <a:cxn ang="0">
                  <a:pos x="0" y="2"/>
                </a:cxn>
                <a:cxn ang="0">
                  <a:pos x="1" y="0"/>
                </a:cxn>
                <a:cxn ang="0">
                  <a:pos x="7" y="3"/>
                </a:cxn>
                <a:cxn ang="0">
                  <a:pos x="6" y="6"/>
                </a:cxn>
                <a:cxn ang="0">
                  <a:pos x="0" y="2"/>
                </a:cxn>
              </a:cxnLst>
              <a:rect l="0" t="0" r="r" b="b"/>
              <a:pathLst>
                <a:path w="7" h="6">
                  <a:moveTo>
                    <a:pt x="0" y="2"/>
                  </a:moveTo>
                  <a:lnTo>
                    <a:pt x="1" y="0"/>
                  </a:lnTo>
                  <a:lnTo>
                    <a:pt x="7" y="3"/>
                  </a:lnTo>
                  <a:lnTo>
                    <a:pt x="6" y="6"/>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08" name="Freeform 128"/>
            <p:cNvSpPr>
              <a:spLocks noEditPoints="1"/>
            </p:cNvSpPr>
            <p:nvPr/>
          </p:nvSpPr>
          <p:spPr bwMode="auto">
            <a:xfrm>
              <a:off x="2715" y="3241"/>
              <a:ext cx="66" cy="45"/>
            </a:xfrm>
            <a:custGeom>
              <a:avLst/>
              <a:gdLst/>
              <a:ahLst/>
              <a:cxnLst>
                <a:cxn ang="0">
                  <a:pos x="13" y="0"/>
                </a:cxn>
                <a:cxn ang="0">
                  <a:pos x="14" y="5"/>
                </a:cxn>
                <a:cxn ang="0">
                  <a:pos x="23" y="5"/>
                </a:cxn>
                <a:cxn ang="0">
                  <a:pos x="27" y="13"/>
                </a:cxn>
                <a:cxn ang="0">
                  <a:pos x="39" y="17"/>
                </a:cxn>
                <a:cxn ang="0">
                  <a:pos x="29" y="39"/>
                </a:cxn>
                <a:cxn ang="0">
                  <a:pos x="34" y="23"/>
                </a:cxn>
                <a:cxn ang="0">
                  <a:pos x="35" y="17"/>
                </a:cxn>
                <a:cxn ang="0">
                  <a:pos x="28" y="15"/>
                </a:cxn>
                <a:cxn ang="0">
                  <a:pos x="17" y="31"/>
                </a:cxn>
                <a:cxn ang="0">
                  <a:pos x="21" y="15"/>
                </a:cxn>
                <a:cxn ang="0">
                  <a:pos x="20" y="8"/>
                </a:cxn>
                <a:cxn ang="0">
                  <a:pos x="14" y="8"/>
                </a:cxn>
                <a:cxn ang="0">
                  <a:pos x="4" y="24"/>
                </a:cxn>
                <a:cxn ang="0">
                  <a:pos x="57" y="20"/>
                </a:cxn>
                <a:cxn ang="0">
                  <a:pos x="63" y="18"/>
                </a:cxn>
                <a:cxn ang="0">
                  <a:pos x="57" y="20"/>
                </a:cxn>
                <a:cxn ang="0">
                  <a:pos x="54" y="24"/>
                </a:cxn>
                <a:cxn ang="0">
                  <a:pos x="45" y="48"/>
                </a:cxn>
                <a:cxn ang="0">
                  <a:pos x="55" y="54"/>
                </a:cxn>
                <a:cxn ang="0">
                  <a:pos x="76" y="27"/>
                </a:cxn>
                <a:cxn ang="0">
                  <a:pos x="55" y="54"/>
                </a:cxn>
                <a:cxn ang="0">
                  <a:pos x="86" y="33"/>
                </a:cxn>
                <a:cxn ang="0">
                  <a:pos x="88" y="39"/>
                </a:cxn>
                <a:cxn ang="0">
                  <a:pos x="59" y="68"/>
                </a:cxn>
                <a:cxn ang="0">
                  <a:pos x="64" y="66"/>
                </a:cxn>
                <a:cxn ang="0">
                  <a:pos x="68" y="63"/>
                </a:cxn>
                <a:cxn ang="0">
                  <a:pos x="85" y="43"/>
                </a:cxn>
                <a:cxn ang="0">
                  <a:pos x="68" y="70"/>
                </a:cxn>
                <a:cxn ang="0">
                  <a:pos x="59" y="68"/>
                </a:cxn>
                <a:cxn ang="0">
                  <a:pos x="114" y="58"/>
                </a:cxn>
                <a:cxn ang="0">
                  <a:pos x="111" y="62"/>
                </a:cxn>
                <a:cxn ang="0">
                  <a:pos x="109" y="71"/>
                </a:cxn>
                <a:cxn ang="0">
                  <a:pos x="92" y="77"/>
                </a:cxn>
                <a:cxn ang="0">
                  <a:pos x="84" y="73"/>
                </a:cxn>
                <a:cxn ang="0">
                  <a:pos x="87" y="69"/>
                </a:cxn>
                <a:cxn ang="0">
                  <a:pos x="89" y="60"/>
                </a:cxn>
                <a:cxn ang="0">
                  <a:pos x="106" y="54"/>
                </a:cxn>
                <a:cxn ang="0">
                  <a:pos x="110" y="60"/>
                </a:cxn>
                <a:cxn ang="0">
                  <a:pos x="104" y="57"/>
                </a:cxn>
                <a:cxn ang="0">
                  <a:pos x="93" y="62"/>
                </a:cxn>
                <a:cxn ang="0">
                  <a:pos x="107" y="61"/>
                </a:cxn>
                <a:cxn ang="0">
                  <a:pos x="91" y="70"/>
                </a:cxn>
                <a:cxn ang="0">
                  <a:pos x="100" y="74"/>
                </a:cxn>
                <a:cxn ang="0">
                  <a:pos x="107" y="66"/>
                </a:cxn>
              </a:cxnLst>
              <a:rect l="0" t="0" r="r" b="b"/>
              <a:pathLst>
                <a:path w="115" h="79">
                  <a:moveTo>
                    <a:pt x="0" y="21"/>
                  </a:moveTo>
                  <a:lnTo>
                    <a:pt x="13" y="0"/>
                  </a:lnTo>
                  <a:lnTo>
                    <a:pt x="16" y="2"/>
                  </a:lnTo>
                  <a:lnTo>
                    <a:pt x="14" y="5"/>
                  </a:lnTo>
                  <a:cubicBezTo>
                    <a:pt x="16" y="4"/>
                    <a:pt x="17" y="4"/>
                    <a:pt x="18" y="4"/>
                  </a:cubicBezTo>
                  <a:cubicBezTo>
                    <a:pt x="20" y="4"/>
                    <a:pt x="21" y="4"/>
                    <a:pt x="23" y="5"/>
                  </a:cubicBezTo>
                  <a:cubicBezTo>
                    <a:pt x="24" y="6"/>
                    <a:pt x="26" y="7"/>
                    <a:pt x="26" y="9"/>
                  </a:cubicBezTo>
                  <a:cubicBezTo>
                    <a:pt x="27" y="10"/>
                    <a:pt x="27" y="11"/>
                    <a:pt x="27" y="13"/>
                  </a:cubicBezTo>
                  <a:cubicBezTo>
                    <a:pt x="30" y="11"/>
                    <a:pt x="33" y="11"/>
                    <a:pt x="36" y="13"/>
                  </a:cubicBezTo>
                  <a:cubicBezTo>
                    <a:pt x="38" y="14"/>
                    <a:pt x="39" y="16"/>
                    <a:pt x="39" y="17"/>
                  </a:cubicBezTo>
                  <a:cubicBezTo>
                    <a:pt x="40" y="19"/>
                    <a:pt x="39" y="21"/>
                    <a:pt x="38" y="24"/>
                  </a:cubicBezTo>
                  <a:lnTo>
                    <a:pt x="29" y="39"/>
                  </a:lnTo>
                  <a:lnTo>
                    <a:pt x="26" y="36"/>
                  </a:lnTo>
                  <a:lnTo>
                    <a:pt x="34" y="23"/>
                  </a:lnTo>
                  <a:cubicBezTo>
                    <a:pt x="34" y="21"/>
                    <a:pt x="35" y="20"/>
                    <a:pt x="35" y="20"/>
                  </a:cubicBezTo>
                  <a:cubicBezTo>
                    <a:pt x="35" y="19"/>
                    <a:pt x="35" y="18"/>
                    <a:pt x="35" y="17"/>
                  </a:cubicBezTo>
                  <a:cubicBezTo>
                    <a:pt x="34" y="17"/>
                    <a:pt x="34" y="16"/>
                    <a:pt x="33" y="15"/>
                  </a:cubicBezTo>
                  <a:cubicBezTo>
                    <a:pt x="31" y="15"/>
                    <a:pt x="30" y="14"/>
                    <a:pt x="28" y="15"/>
                  </a:cubicBezTo>
                  <a:cubicBezTo>
                    <a:pt x="27" y="15"/>
                    <a:pt x="25" y="16"/>
                    <a:pt x="24" y="19"/>
                  </a:cubicBezTo>
                  <a:lnTo>
                    <a:pt x="17" y="31"/>
                  </a:lnTo>
                  <a:lnTo>
                    <a:pt x="13" y="29"/>
                  </a:lnTo>
                  <a:lnTo>
                    <a:pt x="21" y="15"/>
                  </a:lnTo>
                  <a:cubicBezTo>
                    <a:pt x="22" y="13"/>
                    <a:pt x="22" y="12"/>
                    <a:pt x="22" y="11"/>
                  </a:cubicBezTo>
                  <a:cubicBezTo>
                    <a:pt x="22" y="10"/>
                    <a:pt x="22" y="9"/>
                    <a:pt x="20" y="8"/>
                  </a:cubicBezTo>
                  <a:cubicBezTo>
                    <a:pt x="19" y="7"/>
                    <a:pt x="18" y="7"/>
                    <a:pt x="17" y="7"/>
                  </a:cubicBezTo>
                  <a:cubicBezTo>
                    <a:pt x="16" y="7"/>
                    <a:pt x="15" y="7"/>
                    <a:pt x="14" y="8"/>
                  </a:cubicBezTo>
                  <a:cubicBezTo>
                    <a:pt x="13" y="9"/>
                    <a:pt x="12" y="10"/>
                    <a:pt x="10" y="12"/>
                  </a:cubicBezTo>
                  <a:lnTo>
                    <a:pt x="4" y="24"/>
                  </a:lnTo>
                  <a:lnTo>
                    <a:pt x="0" y="21"/>
                  </a:lnTo>
                  <a:close/>
                  <a:moveTo>
                    <a:pt x="57" y="20"/>
                  </a:moveTo>
                  <a:lnTo>
                    <a:pt x="59" y="16"/>
                  </a:lnTo>
                  <a:lnTo>
                    <a:pt x="63" y="18"/>
                  </a:lnTo>
                  <a:lnTo>
                    <a:pt x="60" y="23"/>
                  </a:lnTo>
                  <a:lnTo>
                    <a:pt x="57" y="20"/>
                  </a:lnTo>
                  <a:close/>
                  <a:moveTo>
                    <a:pt x="41" y="46"/>
                  </a:moveTo>
                  <a:lnTo>
                    <a:pt x="54" y="24"/>
                  </a:lnTo>
                  <a:lnTo>
                    <a:pt x="58" y="27"/>
                  </a:lnTo>
                  <a:lnTo>
                    <a:pt x="45" y="48"/>
                  </a:lnTo>
                  <a:lnTo>
                    <a:pt x="41" y="46"/>
                  </a:lnTo>
                  <a:close/>
                  <a:moveTo>
                    <a:pt x="55" y="54"/>
                  </a:moveTo>
                  <a:lnTo>
                    <a:pt x="73" y="24"/>
                  </a:lnTo>
                  <a:lnTo>
                    <a:pt x="76" y="27"/>
                  </a:lnTo>
                  <a:lnTo>
                    <a:pt x="59" y="56"/>
                  </a:lnTo>
                  <a:lnTo>
                    <a:pt x="55" y="54"/>
                  </a:lnTo>
                  <a:close/>
                  <a:moveTo>
                    <a:pt x="84" y="37"/>
                  </a:moveTo>
                  <a:lnTo>
                    <a:pt x="86" y="33"/>
                  </a:lnTo>
                  <a:lnTo>
                    <a:pt x="90" y="35"/>
                  </a:lnTo>
                  <a:lnTo>
                    <a:pt x="88" y="39"/>
                  </a:lnTo>
                  <a:lnTo>
                    <a:pt x="84" y="37"/>
                  </a:lnTo>
                  <a:close/>
                  <a:moveTo>
                    <a:pt x="59" y="68"/>
                  </a:moveTo>
                  <a:lnTo>
                    <a:pt x="62" y="65"/>
                  </a:lnTo>
                  <a:cubicBezTo>
                    <a:pt x="63" y="66"/>
                    <a:pt x="63" y="66"/>
                    <a:pt x="64" y="66"/>
                  </a:cubicBezTo>
                  <a:cubicBezTo>
                    <a:pt x="64" y="67"/>
                    <a:pt x="65" y="67"/>
                    <a:pt x="66" y="67"/>
                  </a:cubicBezTo>
                  <a:cubicBezTo>
                    <a:pt x="66" y="66"/>
                    <a:pt x="67" y="65"/>
                    <a:pt x="68" y="63"/>
                  </a:cubicBezTo>
                  <a:lnTo>
                    <a:pt x="82" y="41"/>
                  </a:lnTo>
                  <a:lnTo>
                    <a:pt x="85" y="43"/>
                  </a:lnTo>
                  <a:lnTo>
                    <a:pt x="72" y="65"/>
                  </a:lnTo>
                  <a:cubicBezTo>
                    <a:pt x="70" y="68"/>
                    <a:pt x="69" y="70"/>
                    <a:pt x="68" y="70"/>
                  </a:cubicBezTo>
                  <a:cubicBezTo>
                    <a:pt x="66" y="71"/>
                    <a:pt x="64" y="71"/>
                    <a:pt x="62" y="70"/>
                  </a:cubicBezTo>
                  <a:cubicBezTo>
                    <a:pt x="61" y="69"/>
                    <a:pt x="60" y="69"/>
                    <a:pt x="59" y="68"/>
                  </a:cubicBezTo>
                  <a:close/>
                  <a:moveTo>
                    <a:pt x="110" y="60"/>
                  </a:moveTo>
                  <a:lnTo>
                    <a:pt x="114" y="58"/>
                  </a:lnTo>
                  <a:lnTo>
                    <a:pt x="115" y="61"/>
                  </a:lnTo>
                  <a:lnTo>
                    <a:pt x="111" y="62"/>
                  </a:lnTo>
                  <a:cubicBezTo>
                    <a:pt x="111" y="64"/>
                    <a:pt x="111" y="65"/>
                    <a:pt x="111" y="66"/>
                  </a:cubicBezTo>
                  <a:cubicBezTo>
                    <a:pt x="111" y="68"/>
                    <a:pt x="110" y="70"/>
                    <a:pt x="109" y="71"/>
                  </a:cubicBezTo>
                  <a:cubicBezTo>
                    <a:pt x="107" y="75"/>
                    <a:pt x="104" y="78"/>
                    <a:pt x="100" y="78"/>
                  </a:cubicBezTo>
                  <a:cubicBezTo>
                    <a:pt x="98" y="79"/>
                    <a:pt x="95" y="78"/>
                    <a:pt x="92" y="77"/>
                  </a:cubicBezTo>
                  <a:cubicBezTo>
                    <a:pt x="90" y="75"/>
                    <a:pt x="89" y="74"/>
                    <a:pt x="88" y="72"/>
                  </a:cubicBezTo>
                  <a:lnTo>
                    <a:pt x="84" y="73"/>
                  </a:lnTo>
                  <a:lnTo>
                    <a:pt x="83" y="71"/>
                  </a:lnTo>
                  <a:lnTo>
                    <a:pt x="87" y="69"/>
                  </a:lnTo>
                  <a:cubicBezTo>
                    <a:pt x="86" y="68"/>
                    <a:pt x="86" y="66"/>
                    <a:pt x="87" y="65"/>
                  </a:cubicBezTo>
                  <a:cubicBezTo>
                    <a:pt x="87" y="64"/>
                    <a:pt x="88" y="62"/>
                    <a:pt x="89" y="60"/>
                  </a:cubicBezTo>
                  <a:cubicBezTo>
                    <a:pt x="91" y="56"/>
                    <a:pt x="94" y="53"/>
                    <a:pt x="97" y="53"/>
                  </a:cubicBezTo>
                  <a:cubicBezTo>
                    <a:pt x="100" y="52"/>
                    <a:pt x="103" y="53"/>
                    <a:pt x="106" y="54"/>
                  </a:cubicBezTo>
                  <a:cubicBezTo>
                    <a:pt x="107" y="55"/>
                    <a:pt x="108" y="56"/>
                    <a:pt x="108" y="56"/>
                  </a:cubicBezTo>
                  <a:cubicBezTo>
                    <a:pt x="109" y="57"/>
                    <a:pt x="110" y="58"/>
                    <a:pt x="110" y="60"/>
                  </a:cubicBezTo>
                  <a:close/>
                  <a:moveTo>
                    <a:pt x="107" y="61"/>
                  </a:moveTo>
                  <a:cubicBezTo>
                    <a:pt x="106" y="59"/>
                    <a:pt x="105" y="58"/>
                    <a:pt x="104" y="57"/>
                  </a:cubicBezTo>
                  <a:cubicBezTo>
                    <a:pt x="102" y="56"/>
                    <a:pt x="100" y="56"/>
                    <a:pt x="98" y="57"/>
                  </a:cubicBezTo>
                  <a:cubicBezTo>
                    <a:pt x="96" y="57"/>
                    <a:pt x="94" y="59"/>
                    <a:pt x="93" y="62"/>
                  </a:cubicBezTo>
                  <a:cubicBezTo>
                    <a:pt x="92" y="64"/>
                    <a:pt x="91" y="66"/>
                    <a:pt x="91" y="67"/>
                  </a:cubicBezTo>
                  <a:lnTo>
                    <a:pt x="107" y="61"/>
                  </a:lnTo>
                  <a:close/>
                  <a:moveTo>
                    <a:pt x="107" y="64"/>
                  </a:moveTo>
                  <a:lnTo>
                    <a:pt x="91" y="70"/>
                  </a:lnTo>
                  <a:cubicBezTo>
                    <a:pt x="92" y="72"/>
                    <a:pt x="93" y="73"/>
                    <a:pt x="94" y="74"/>
                  </a:cubicBezTo>
                  <a:cubicBezTo>
                    <a:pt x="96" y="75"/>
                    <a:pt x="98" y="75"/>
                    <a:pt x="100" y="74"/>
                  </a:cubicBezTo>
                  <a:cubicBezTo>
                    <a:pt x="102" y="74"/>
                    <a:pt x="104" y="72"/>
                    <a:pt x="105" y="69"/>
                  </a:cubicBezTo>
                  <a:cubicBezTo>
                    <a:pt x="106" y="68"/>
                    <a:pt x="106" y="67"/>
                    <a:pt x="107" y="66"/>
                  </a:cubicBezTo>
                  <a:cubicBezTo>
                    <a:pt x="107" y="66"/>
                    <a:pt x="107" y="65"/>
                    <a:pt x="107" y="6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09" name="Freeform 129"/>
            <p:cNvSpPr>
              <a:spLocks/>
            </p:cNvSpPr>
            <p:nvPr/>
          </p:nvSpPr>
          <p:spPr bwMode="auto">
            <a:xfrm>
              <a:off x="2781" y="3283"/>
              <a:ext cx="7" cy="6"/>
            </a:xfrm>
            <a:custGeom>
              <a:avLst/>
              <a:gdLst/>
              <a:ahLst/>
              <a:cxnLst>
                <a:cxn ang="0">
                  <a:pos x="0" y="2"/>
                </a:cxn>
                <a:cxn ang="0">
                  <a:pos x="1" y="0"/>
                </a:cxn>
                <a:cxn ang="0">
                  <a:pos x="7" y="4"/>
                </a:cxn>
                <a:cxn ang="0">
                  <a:pos x="6" y="6"/>
                </a:cxn>
                <a:cxn ang="0">
                  <a:pos x="0" y="2"/>
                </a:cxn>
              </a:cxnLst>
              <a:rect l="0" t="0" r="r" b="b"/>
              <a:pathLst>
                <a:path w="7" h="6">
                  <a:moveTo>
                    <a:pt x="0" y="2"/>
                  </a:moveTo>
                  <a:lnTo>
                    <a:pt x="1" y="0"/>
                  </a:lnTo>
                  <a:lnTo>
                    <a:pt x="7" y="4"/>
                  </a:lnTo>
                  <a:lnTo>
                    <a:pt x="6" y="6"/>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10" name="Freeform 130"/>
            <p:cNvSpPr>
              <a:spLocks noEditPoints="1"/>
            </p:cNvSpPr>
            <p:nvPr/>
          </p:nvSpPr>
          <p:spPr bwMode="auto">
            <a:xfrm>
              <a:off x="2677" y="3247"/>
              <a:ext cx="128" cy="90"/>
            </a:xfrm>
            <a:custGeom>
              <a:avLst/>
              <a:gdLst/>
              <a:ahLst/>
              <a:cxnLst>
                <a:cxn ang="0">
                  <a:pos x="10" y="4"/>
                </a:cxn>
                <a:cxn ang="0">
                  <a:pos x="20" y="0"/>
                </a:cxn>
                <a:cxn ang="0">
                  <a:pos x="23" y="5"/>
                </a:cxn>
                <a:cxn ang="0">
                  <a:pos x="21" y="11"/>
                </a:cxn>
                <a:cxn ang="0">
                  <a:pos x="0" y="28"/>
                </a:cxn>
                <a:cxn ang="0">
                  <a:pos x="40" y="26"/>
                </a:cxn>
                <a:cxn ang="0">
                  <a:pos x="22" y="41"/>
                </a:cxn>
                <a:cxn ang="0">
                  <a:pos x="20" y="33"/>
                </a:cxn>
                <a:cxn ang="0">
                  <a:pos x="36" y="26"/>
                </a:cxn>
                <a:cxn ang="0">
                  <a:pos x="41" y="52"/>
                </a:cxn>
                <a:cxn ang="0">
                  <a:pos x="66" y="38"/>
                </a:cxn>
                <a:cxn ang="0">
                  <a:pos x="54" y="60"/>
                </a:cxn>
                <a:cxn ang="0">
                  <a:pos x="41" y="52"/>
                </a:cxn>
                <a:cxn ang="0">
                  <a:pos x="72" y="70"/>
                </a:cxn>
                <a:cxn ang="0">
                  <a:pos x="81" y="47"/>
                </a:cxn>
                <a:cxn ang="0">
                  <a:pos x="75" y="68"/>
                </a:cxn>
                <a:cxn ang="0">
                  <a:pos x="88" y="66"/>
                </a:cxn>
                <a:cxn ang="0">
                  <a:pos x="82" y="76"/>
                </a:cxn>
                <a:cxn ang="0">
                  <a:pos x="105" y="86"/>
                </a:cxn>
                <a:cxn ang="0">
                  <a:pos x="109" y="80"/>
                </a:cxn>
                <a:cxn ang="0">
                  <a:pos x="106" y="66"/>
                </a:cxn>
                <a:cxn ang="0">
                  <a:pos x="120" y="70"/>
                </a:cxn>
                <a:cxn ang="0">
                  <a:pos x="117" y="73"/>
                </a:cxn>
                <a:cxn ang="0">
                  <a:pos x="108" y="71"/>
                </a:cxn>
                <a:cxn ang="0">
                  <a:pos x="117" y="84"/>
                </a:cxn>
                <a:cxn ang="0">
                  <a:pos x="103" y="89"/>
                </a:cxn>
                <a:cxn ang="0">
                  <a:pos x="146" y="105"/>
                </a:cxn>
                <a:cxn ang="0">
                  <a:pos x="128" y="89"/>
                </a:cxn>
                <a:cxn ang="0">
                  <a:pos x="148" y="101"/>
                </a:cxn>
                <a:cxn ang="0">
                  <a:pos x="134" y="103"/>
                </a:cxn>
                <a:cxn ang="0">
                  <a:pos x="146" y="97"/>
                </a:cxn>
                <a:cxn ang="0">
                  <a:pos x="134" y="89"/>
                </a:cxn>
                <a:cxn ang="0">
                  <a:pos x="165" y="101"/>
                </a:cxn>
                <a:cxn ang="0">
                  <a:pos x="171" y="106"/>
                </a:cxn>
                <a:cxn ang="0">
                  <a:pos x="161" y="108"/>
                </a:cxn>
                <a:cxn ang="0">
                  <a:pos x="182" y="96"/>
                </a:cxn>
                <a:cxn ang="0">
                  <a:pos x="165" y="125"/>
                </a:cxn>
                <a:cxn ang="0">
                  <a:pos x="165" y="125"/>
                </a:cxn>
                <a:cxn ang="0">
                  <a:pos x="179" y="109"/>
                </a:cxn>
                <a:cxn ang="0">
                  <a:pos x="192" y="119"/>
                </a:cxn>
                <a:cxn ang="0">
                  <a:pos x="186" y="120"/>
                </a:cxn>
                <a:cxn ang="0">
                  <a:pos x="180" y="111"/>
                </a:cxn>
                <a:cxn ang="0">
                  <a:pos x="190" y="143"/>
                </a:cxn>
                <a:cxn ang="0">
                  <a:pos x="201" y="153"/>
                </a:cxn>
                <a:cxn ang="0">
                  <a:pos x="195" y="139"/>
                </a:cxn>
                <a:cxn ang="0">
                  <a:pos x="213" y="124"/>
                </a:cxn>
                <a:cxn ang="0">
                  <a:pos x="211" y="149"/>
                </a:cxn>
                <a:cxn ang="0">
                  <a:pos x="190" y="149"/>
                </a:cxn>
                <a:cxn ang="0">
                  <a:pos x="202" y="143"/>
                </a:cxn>
                <a:cxn ang="0">
                  <a:pos x="211" y="127"/>
                </a:cxn>
              </a:cxnLst>
              <a:rect l="0" t="0" r="r" b="b"/>
              <a:pathLst>
                <a:path w="222" h="157">
                  <a:moveTo>
                    <a:pt x="0" y="28"/>
                  </a:moveTo>
                  <a:lnTo>
                    <a:pt x="11" y="9"/>
                  </a:lnTo>
                  <a:lnTo>
                    <a:pt x="8" y="7"/>
                  </a:lnTo>
                  <a:lnTo>
                    <a:pt x="10" y="4"/>
                  </a:lnTo>
                  <a:lnTo>
                    <a:pt x="13" y="6"/>
                  </a:lnTo>
                  <a:lnTo>
                    <a:pt x="14" y="4"/>
                  </a:lnTo>
                  <a:cubicBezTo>
                    <a:pt x="15" y="3"/>
                    <a:pt x="16" y="2"/>
                    <a:pt x="17" y="1"/>
                  </a:cubicBezTo>
                  <a:cubicBezTo>
                    <a:pt x="17" y="0"/>
                    <a:pt x="19" y="0"/>
                    <a:pt x="20" y="0"/>
                  </a:cubicBezTo>
                  <a:cubicBezTo>
                    <a:pt x="21" y="0"/>
                    <a:pt x="22" y="0"/>
                    <a:pt x="24" y="1"/>
                  </a:cubicBezTo>
                  <a:cubicBezTo>
                    <a:pt x="25" y="2"/>
                    <a:pt x="26" y="3"/>
                    <a:pt x="27" y="4"/>
                  </a:cubicBezTo>
                  <a:lnTo>
                    <a:pt x="25" y="6"/>
                  </a:lnTo>
                  <a:cubicBezTo>
                    <a:pt x="24" y="6"/>
                    <a:pt x="23" y="5"/>
                    <a:pt x="23" y="5"/>
                  </a:cubicBezTo>
                  <a:cubicBezTo>
                    <a:pt x="22" y="4"/>
                    <a:pt x="21" y="4"/>
                    <a:pt x="20" y="4"/>
                  </a:cubicBezTo>
                  <a:cubicBezTo>
                    <a:pt x="19" y="4"/>
                    <a:pt x="18" y="5"/>
                    <a:pt x="18" y="6"/>
                  </a:cubicBezTo>
                  <a:lnTo>
                    <a:pt x="17" y="8"/>
                  </a:lnTo>
                  <a:lnTo>
                    <a:pt x="21" y="11"/>
                  </a:lnTo>
                  <a:lnTo>
                    <a:pt x="19" y="14"/>
                  </a:lnTo>
                  <a:lnTo>
                    <a:pt x="15" y="11"/>
                  </a:lnTo>
                  <a:lnTo>
                    <a:pt x="4" y="30"/>
                  </a:lnTo>
                  <a:lnTo>
                    <a:pt x="0" y="28"/>
                  </a:lnTo>
                  <a:close/>
                  <a:moveTo>
                    <a:pt x="18" y="24"/>
                  </a:moveTo>
                  <a:cubicBezTo>
                    <a:pt x="20" y="20"/>
                    <a:pt x="23" y="18"/>
                    <a:pt x="27" y="17"/>
                  </a:cubicBezTo>
                  <a:cubicBezTo>
                    <a:pt x="29" y="17"/>
                    <a:pt x="32" y="17"/>
                    <a:pt x="35" y="19"/>
                  </a:cubicBezTo>
                  <a:cubicBezTo>
                    <a:pt x="38" y="20"/>
                    <a:pt x="40" y="23"/>
                    <a:pt x="40" y="26"/>
                  </a:cubicBezTo>
                  <a:cubicBezTo>
                    <a:pt x="41" y="29"/>
                    <a:pt x="40" y="32"/>
                    <a:pt x="38" y="35"/>
                  </a:cubicBezTo>
                  <a:cubicBezTo>
                    <a:pt x="37" y="38"/>
                    <a:pt x="35" y="40"/>
                    <a:pt x="33" y="41"/>
                  </a:cubicBezTo>
                  <a:cubicBezTo>
                    <a:pt x="32" y="42"/>
                    <a:pt x="30" y="43"/>
                    <a:pt x="28" y="43"/>
                  </a:cubicBezTo>
                  <a:cubicBezTo>
                    <a:pt x="25" y="43"/>
                    <a:pt x="23" y="42"/>
                    <a:pt x="22" y="41"/>
                  </a:cubicBezTo>
                  <a:cubicBezTo>
                    <a:pt x="19" y="39"/>
                    <a:pt x="17" y="37"/>
                    <a:pt x="16" y="34"/>
                  </a:cubicBezTo>
                  <a:cubicBezTo>
                    <a:pt x="15" y="31"/>
                    <a:pt x="16" y="27"/>
                    <a:pt x="18" y="24"/>
                  </a:cubicBezTo>
                  <a:close/>
                  <a:moveTo>
                    <a:pt x="22" y="26"/>
                  </a:moveTo>
                  <a:cubicBezTo>
                    <a:pt x="20" y="29"/>
                    <a:pt x="20" y="31"/>
                    <a:pt x="20" y="33"/>
                  </a:cubicBezTo>
                  <a:cubicBezTo>
                    <a:pt x="20" y="35"/>
                    <a:pt x="22" y="37"/>
                    <a:pt x="23" y="38"/>
                  </a:cubicBezTo>
                  <a:cubicBezTo>
                    <a:pt x="25" y="39"/>
                    <a:pt x="27" y="39"/>
                    <a:pt x="29" y="39"/>
                  </a:cubicBezTo>
                  <a:cubicBezTo>
                    <a:pt x="31" y="38"/>
                    <a:pt x="33" y="36"/>
                    <a:pt x="35" y="33"/>
                  </a:cubicBezTo>
                  <a:cubicBezTo>
                    <a:pt x="36" y="31"/>
                    <a:pt x="37" y="28"/>
                    <a:pt x="36" y="26"/>
                  </a:cubicBezTo>
                  <a:cubicBezTo>
                    <a:pt x="36" y="24"/>
                    <a:pt x="35" y="23"/>
                    <a:pt x="33" y="22"/>
                  </a:cubicBezTo>
                  <a:cubicBezTo>
                    <a:pt x="31" y="21"/>
                    <a:pt x="29" y="20"/>
                    <a:pt x="27" y="21"/>
                  </a:cubicBezTo>
                  <a:cubicBezTo>
                    <a:pt x="25" y="22"/>
                    <a:pt x="24" y="23"/>
                    <a:pt x="22" y="26"/>
                  </a:cubicBezTo>
                  <a:close/>
                  <a:moveTo>
                    <a:pt x="41" y="52"/>
                  </a:moveTo>
                  <a:lnTo>
                    <a:pt x="58" y="22"/>
                  </a:lnTo>
                  <a:lnTo>
                    <a:pt x="62" y="24"/>
                  </a:lnTo>
                  <a:lnTo>
                    <a:pt x="52" y="41"/>
                  </a:lnTo>
                  <a:lnTo>
                    <a:pt x="66" y="38"/>
                  </a:lnTo>
                  <a:lnTo>
                    <a:pt x="70" y="40"/>
                  </a:lnTo>
                  <a:lnTo>
                    <a:pt x="57" y="43"/>
                  </a:lnTo>
                  <a:lnTo>
                    <a:pt x="58" y="62"/>
                  </a:lnTo>
                  <a:lnTo>
                    <a:pt x="54" y="60"/>
                  </a:lnTo>
                  <a:lnTo>
                    <a:pt x="53" y="44"/>
                  </a:lnTo>
                  <a:lnTo>
                    <a:pt x="49" y="45"/>
                  </a:lnTo>
                  <a:lnTo>
                    <a:pt x="44" y="54"/>
                  </a:lnTo>
                  <a:lnTo>
                    <a:pt x="41" y="52"/>
                  </a:lnTo>
                  <a:close/>
                  <a:moveTo>
                    <a:pt x="82" y="76"/>
                  </a:moveTo>
                  <a:lnTo>
                    <a:pt x="84" y="73"/>
                  </a:lnTo>
                  <a:cubicBezTo>
                    <a:pt x="81" y="75"/>
                    <a:pt x="78" y="74"/>
                    <a:pt x="75" y="73"/>
                  </a:cubicBezTo>
                  <a:cubicBezTo>
                    <a:pt x="74" y="72"/>
                    <a:pt x="73" y="71"/>
                    <a:pt x="72" y="70"/>
                  </a:cubicBezTo>
                  <a:cubicBezTo>
                    <a:pt x="71" y="69"/>
                    <a:pt x="71" y="68"/>
                    <a:pt x="71" y="67"/>
                  </a:cubicBezTo>
                  <a:cubicBezTo>
                    <a:pt x="71" y="66"/>
                    <a:pt x="71" y="65"/>
                    <a:pt x="71" y="63"/>
                  </a:cubicBezTo>
                  <a:cubicBezTo>
                    <a:pt x="71" y="63"/>
                    <a:pt x="72" y="61"/>
                    <a:pt x="73" y="60"/>
                  </a:cubicBezTo>
                  <a:lnTo>
                    <a:pt x="81" y="47"/>
                  </a:lnTo>
                  <a:lnTo>
                    <a:pt x="84" y="49"/>
                  </a:lnTo>
                  <a:lnTo>
                    <a:pt x="77" y="61"/>
                  </a:lnTo>
                  <a:cubicBezTo>
                    <a:pt x="76" y="62"/>
                    <a:pt x="76" y="64"/>
                    <a:pt x="75" y="65"/>
                  </a:cubicBezTo>
                  <a:cubicBezTo>
                    <a:pt x="75" y="66"/>
                    <a:pt x="75" y="67"/>
                    <a:pt x="75" y="68"/>
                  </a:cubicBezTo>
                  <a:cubicBezTo>
                    <a:pt x="76" y="69"/>
                    <a:pt x="77" y="69"/>
                    <a:pt x="78" y="70"/>
                  </a:cubicBezTo>
                  <a:cubicBezTo>
                    <a:pt x="79" y="71"/>
                    <a:pt x="80" y="71"/>
                    <a:pt x="81" y="71"/>
                  </a:cubicBezTo>
                  <a:cubicBezTo>
                    <a:pt x="83" y="71"/>
                    <a:pt x="84" y="71"/>
                    <a:pt x="85" y="70"/>
                  </a:cubicBezTo>
                  <a:cubicBezTo>
                    <a:pt x="86" y="69"/>
                    <a:pt x="87" y="68"/>
                    <a:pt x="88" y="66"/>
                  </a:cubicBezTo>
                  <a:lnTo>
                    <a:pt x="95" y="55"/>
                  </a:lnTo>
                  <a:lnTo>
                    <a:pt x="98" y="57"/>
                  </a:lnTo>
                  <a:lnTo>
                    <a:pt x="86" y="78"/>
                  </a:lnTo>
                  <a:lnTo>
                    <a:pt x="82" y="76"/>
                  </a:lnTo>
                  <a:close/>
                  <a:moveTo>
                    <a:pt x="98" y="77"/>
                  </a:moveTo>
                  <a:lnTo>
                    <a:pt x="102" y="79"/>
                  </a:lnTo>
                  <a:cubicBezTo>
                    <a:pt x="101" y="80"/>
                    <a:pt x="101" y="82"/>
                    <a:pt x="102" y="83"/>
                  </a:cubicBezTo>
                  <a:cubicBezTo>
                    <a:pt x="102" y="84"/>
                    <a:pt x="103" y="85"/>
                    <a:pt x="105" y="86"/>
                  </a:cubicBezTo>
                  <a:cubicBezTo>
                    <a:pt x="107" y="87"/>
                    <a:pt x="108" y="88"/>
                    <a:pt x="109" y="88"/>
                  </a:cubicBezTo>
                  <a:cubicBezTo>
                    <a:pt x="110" y="87"/>
                    <a:pt x="111" y="87"/>
                    <a:pt x="112" y="86"/>
                  </a:cubicBezTo>
                  <a:cubicBezTo>
                    <a:pt x="112" y="85"/>
                    <a:pt x="112" y="84"/>
                    <a:pt x="112" y="83"/>
                  </a:cubicBezTo>
                  <a:cubicBezTo>
                    <a:pt x="112" y="83"/>
                    <a:pt x="111" y="82"/>
                    <a:pt x="109" y="80"/>
                  </a:cubicBezTo>
                  <a:cubicBezTo>
                    <a:pt x="107" y="78"/>
                    <a:pt x="105" y="76"/>
                    <a:pt x="104" y="75"/>
                  </a:cubicBezTo>
                  <a:cubicBezTo>
                    <a:pt x="104" y="74"/>
                    <a:pt x="103" y="73"/>
                    <a:pt x="103" y="71"/>
                  </a:cubicBezTo>
                  <a:cubicBezTo>
                    <a:pt x="103" y="70"/>
                    <a:pt x="104" y="69"/>
                    <a:pt x="104" y="68"/>
                  </a:cubicBezTo>
                  <a:cubicBezTo>
                    <a:pt x="105" y="67"/>
                    <a:pt x="106" y="66"/>
                    <a:pt x="106" y="66"/>
                  </a:cubicBezTo>
                  <a:cubicBezTo>
                    <a:pt x="107" y="65"/>
                    <a:pt x="108" y="65"/>
                    <a:pt x="109" y="65"/>
                  </a:cubicBezTo>
                  <a:cubicBezTo>
                    <a:pt x="110" y="65"/>
                    <a:pt x="111" y="65"/>
                    <a:pt x="112" y="65"/>
                  </a:cubicBezTo>
                  <a:cubicBezTo>
                    <a:pt x="114" y="65"/>
                    <a:pt x="115" y="66"/>
                    <a:pt x="116" y="67"/>
                  </a:cubicBezTo>
                  <a:cubicBezTo>
                    <a:pt x="117" y="68"/>
                    <a:pt x="119" y="69"/>
                    <a:pt x="120" y="70"/>
                  </a:cubicBezTo>
                  <a:cubicBezTo>
                    <a:pt x="121" y="71"/>
                    <a:pt x="121" y="72"/>
                    <a:pt x="121" y="74"/>
                  </a:cubicBezTo>
                  <a:cubicBezTo>
                    <a:pt x="122" y="75"/>
                    <a:pt x="121" y="76"/>
                    <a:pt x="121" y="78"/>
                  </a:cubicBezTo>
                  <a:lnTo>
                    <a:pt x="117" y="76"/>
                  </a:lnTo>
                  <a:cubicBezTo>
                    <a:pt x="117" y="75"/>
                    <a:pt x="117" y="74"/>
                    <a:pt x="117" y="73"/>
                  </a:cubicBezTo>
                  <a:cubicBezTo>
                    <a:pt x="117" y="71"/>
                    <a:pt x="116" y="71"/>
                    <a:pt x="114" y="70"/>
                  </a:cubicBezTo>
                  <a:cubicBezTo>
                    <a:pt x="113" y="69"/>
                    <a:pt x="111" y="68"/>
                    <a:pt x="110" y="68"/>
                  </a:cubicBezTo>
                  <a:cubicBezTo>
                    <a:pt x="109" y="69"/>
                    <a:pt x="108" y="69"/>
                    <a:pt x="108" y="70"/>
                  </a:cubicBezTo>
                  <a:cubicBezTo>
                    <a:pt x="108" y="70"/>
                    <a:pt x="108" y="71"/>
                    <a:pt x="108" y="71"/>
                  </a:cubicBezTo>
                  <a:cubicBezTo>
                    <a:pt x="108" y="72"/>
                    <a:pt x="108" y="72"/>
                    <a:pt x="108" y="73"/>
                  </a:cubicBezTo>
                  <a:cubicBezTo>
                    <a:pt x="109" y="73"/>
                    <a:pt x="110" y="74"/>
                    <a:pt x="111" y="76"/>
                  </a:cubicBezTo>
                  <a:cubicBezTo>
                    <a:pt x="113" y="78"/>
                    <a:pt x="115" y="80"/>
                    <a:pt x="116" y="81"/>
                  </a:cubicBezTo>
                  <a:cubicBezTo>
                    <a:pt x="116" y="82"/>
                    <a:pt x="117" y="83"/>
                    <a:pt x="117" y="84"/>
                  </a:cubicBezTo>
                  <a:cubicBezTo>
                    <a:pt x="117" y="85"/>
                    <a:pt x="117" y="86"/>
                    <a:pt x="116" y="88"/>
                  </a:cubicBezTo>
                  <a:cubicBezTo>
                    <a:pt x="115" y="89"/>
                    <a:pt x="114" y="90"/>
                    <a:pt x="113" y="90"/>
                  </a:cubicBezTo>
                  <a:cubicBezTo>
                    <a:pt x="111" y="91"/>
                    <a:pt x="110" y="91"/>
                    <a:pt x="108" y="91"/>
                  </a:cubicBezTo>
                  <a:cubicBezTo>
                    <a:pt x="107" y="91"/>
                    <a:pt x="105" y="90"/>
                    <a:pt x="103" y="89"/>
                  </a:cubicBezTo>
                  <a:cubicBezTo>
                    <a:pt x="100" y="88"/>
                    <a:pt x="99" y="86"/>
                    <a:pt x="98" y="84"/>
                  </a:cubicBezTo>
                  <a:cubicBezTo>
                    <a:pt x="97" y="82"/>
                    <a:pt x="97" y="80"/>
                    <a:pt x="98" y="77"/>
                  </a:cubicBezTo>
                  <a:close/>
                  <a:moveTo>
                    <a:pt x="142" y="102"/>
                  </a:moveTo>
                  <a:lnTo>
                    <a:pt x="146" y="105"/>
                  </a:lnTo>
                  <a:cubicBezTo>
                    <a:pt x="144" y="107"/>
                    <a:pt x="142" y="108"/>
                    <a:pt x="139" y="108"/>
                  </a:cubicBezTo>
                  <a:cubicBezTo>
                    <a:pt x="137" y="108"/>
                    <a:pt x="134" y="108"/>
                    <a:pt x="132" y="106"/>
                  </a:cubicBezTo>
                  <a:cubicBezTo>
                    <a:pt x="129" y="105"/>
                    <a:pt x="127" y="102"/>
                    <a:pt x="126" y="99"/>
                  </a:cubicBezTo>
                  <a:cubicBezTo>
                    <a:pt x="126" y="96"/>
                    <a:pt x="126" y="93"/>
                    <a:pt x="128" y="89"/>
                  </a:cubicBezTo>
                  <a:cubicBezTo>
                    <a:pt x="130" y="86"/>
                    <a:pt x="133" y="84"/>
                    <a:pt x="136" y="83"/>
                  </a:cubicBezTo>
                  <a:cubicBezTo>
                    <a:pt x="139" y="82"/>
                    <a:pt x="142" y="82"/>
                    <a:pt x="145" y="84"/>
                  </a:cubicBezTo>
                  <a:cubicBezTo>
                    <a:pt x="148" y="86"/>
                    <a:pt x="150" y="88"/>
                    <a:pt x="150" y="91"/>
                  </a:cubicBezTo>
                  <a:cubicBezTo>
                    <a:pt x="151" y="94"/>
                    <a:pt x="150" y="97"/>
                    <a:pt x="148" y="101"/>
                  </a:cubicBezTo>
                  <a:cubicBezTo>
                    <a:pt x="148" y="101"/>
                    <a:pt x="148" y="101"/>
                    <a:pt x="148" y="102"/>
                  </a:cubicBezTo>
                  <a:lnTo>
                    <a:pt x="132" y="92"/>
                  </a:lnTo>
                  <a:cubicBezTo>
                    <a:pt x="130" y="95"/>
                    <a:pt x="130" y="97"/>
                    <a:pt x="130" y="99"/>
                  </a:cubicBezTo>
                  <a:cubicBezTo>
                    <a:pt x="131" y="101"/>
                    <a:pt x="132" y="102"/>
                    <a:pt x="134" y="103"/>
                  </a:cubicBezTo>
                  <a:cubicBezTo>
                    <a:pt x="135" y="104"/>
                    <a:pt x="136" y="105"/>
                    <a:pt x="138" y="104"/>
                  </a:cubicBezTo>
                  <a:cubicBezTo>
                    <a:pt x="139" y="104"/>
                    <a:pt x="141" y="104"/>
                    <a:pt x="142" y="102"/>
                  </a:cubicBezTo>
                  <a:close/>
                  <a:moveTo>
                    <a:pt x="134" y="89"/>
                  </a:moveTo>
                  <a:lnTo>
                    <a:pt x="146" y="97"/>
                  </a:lnTo>
                  <a:cubicBezTo>
                    <a:pt x="146" y="95"/>
                    <a:pt x="147" y="93"/>
                    <a:pt x="147" y="92"/>
                  </a:cubicBezTo>
                  <a:cubicBezTo>
                    <a:pt x="146" y="90"/>
                    <a:pt x="145" y="88"/>
                    <a:pt x="143" y="87"/>
                  </a:cubicBezTo>
                  <a:cubicBezTo>
                    <a:pt x="142" y="86"/>
                    <a:pt x="140" y="86"/>
                    <a:pt x="138" y="86"/>
                  </a:cubicBezTo>
                  <a:cubicBezTo>
                    <a:pt x="136" y="87"/>
                    <a:pt x="135" y="88"/>
                    <a:pt x="134" y="89"/>
                  </a:cubicBezTo>
                  <a:close/>
                  <a:moveTo>
                    <a:pt x="151" y="117"/>
                  </a:moveTo>
                  <a:lnTo>
                    <a:pt x="163" y="95"/>
                  </a:lnTo>
                  <a:lnTo>
                    <a:pt x="167" y="97"/>
                  </a:lnTo>
                  <a:lnTo>
                    <a:pt x="165" y="101"/>
                  </a:lnTo>
                  <a:cubicBezTo>
                    <a:pt x="167" y="100"/>
                    <a:pt x="168" y="99"/>
                    <a:pt x="169" y="99"/>
                  </a:cubicBezTo>
                  <a:cubicBezTo>
                    <a:pt x="170" y="99"/>
                    <a:pt x="171" y="99"/>
                    <a:pt x="172" y="100"/>
                  </a:cubicBezTo>
                  <a:cubicBezTo>
                    <a:pt x="173" y="100"/>
                    <a:pt x="174" y="102"/>
                    <a:pt x="175" y="103"/>
                  </a:cubicBezTo>
                  <a:lnTo>
                    <a:pt x="171" y="106"/>
                  </a:lnTo>
                  <a:cubicBezTo>
                    <a:pt x="171" y="105"/>
                    <a:pt x="170" y="104"/>
                    <a:pt x="169" y="103"/>
                  </a:cubicBezTo>
                  <a:cubicBezTo>
                    <a:pt x="168" y="103"/>
                    <a:pt x="168" y="103"/>
                    <a:pt x="167" y="103"/>
                  </a:cubicBezTo>
                  <a:cubicBezTo>
                    <a:pt x="166" y="103"/>
                    <a:pt x="165" y="103"/>
                    <a:pt x="164" y="104"/>
                  </a:cubicBezTo>
                  <a:cubicBezTo>
                    <a:pt x="163" y="105"/>
                    <a:pt x="162" y="106"/>
                    <a:pt x="161" y="108"/>
                  </a:cubicBezTo>
                  <a:lnTo>
                    <a:pt x="154" y="119"/>
                  </a:lnTo>
                  <a:lnTo>
                    <a:pt x="151" y="117"/>
                  </a:lnTo>
                  <a:close/>
                  <a:moveTo>
                    <a:pt x="180" y="100"/>
                  </a:moveTo>
                  <a:lnTo>
                    <a:pt x="182" y="96"/>
                  </a:lnTo>
                  <a:lnTo>
                    <a:pt x="186" y="98"/>
                  </a:lnTo>
                  <a:lnTo>
                    <a:pt x="183" y="102"/>
                  </a:lnTo>
                  <a:lnTo>
                    <a:pt x="180" y="100"/>
                  </a:lnTo>
                  <a:close/>
                  <a:moveTo>
                    <a:pt x="165" y="125"/>
                  </a:moveTo>
                  <a:lnTo>
                    <a:pt x="177" y="104"/>
                  </a:lnTo>
                  <a:lnTo>
                    <a:pt x="181" y="106"/>
                  </a:lnTo>
                  <a:lnTo>
                    <a:pt x="168" y="127"/>
                  </a:lnTo>
                  <a:lnTo>
                    <a:pt x="165" y="125"/>
                  </a:lnTo>
                  <a:close/>
                  <a:moveTo>
                    <a:pt x="165" y="125"/>
                  </a:moveTo>
                  <a:lnTo>
                    <a:pt x="177" y="104"/>
                  </a:lnTo>
                  <a:lnTo>
                    <a:pt x="181" y="106"/>
                  </a:lnTo>
                  <a:lnTo>
                    <a:pt x="179" y="109"/>
                  </a:lnTo>
                  <a:cubicBezTo>
                    <a:pt x="182" y="107"/>
                    <a:pt x="185" y="107"/>
                    <a:pt x="188" y="109"/>
                  </a:cubicBezTo>
                  <a:cubicBezTo>
                    <a:pt x="189" y="110"/>
                    <a:pt x="190" y="111"/>
                    <a:pt x="191" y="112"/>
                  </a:cubicBezTo>
                  <a:cubicBezTo>
                    <a:pt x="192" y="113"/>
                    <a:pt x="192" y="114"/>
                    <a:pt x="192" y="115"/>
                  </a:cubicBezTo>
                  <a:cubicBezTo>
                    <a:pt x="192" y="116"/>
                    <a:pt x="192" y="117"/>
                    <a:pt x="192" y="119"/>
                  </a:cubicBezTo>
                  <a:cubicBezTo>
                    <a:pt x="191" y="119"/>
                    <a:pt x="191" y="121"/>
                    <a:pt x="190" y="122"/>
                  </a:cubicBezTo>
                  <a:lnTo>
                    <a:pt x="182" y="135"/>
                  </a:lnTo>
                  <a:lnTo>
                    <a:pt x="178" y="133"/>
                  </a:lnTo>
                  <a:lnTo>
                    <a:pt x="186" y="120"/>
                  </a:lnTo>
                  <a:cubicBezTo>
                    <a:pt x="187" y="119"/>
                    <a:pt x="187" y="118"/>
                    <a:pt x="188" y="117"/>
                  </a:cubicBezTo>
                  <a:cubicBezTo>
                    <a:pt x="188" y="116"/>
                    <a:pt x="188" y="115"/>
                    <a:pt x="187" y="114"/>
                  </a:cubicBezTo>
                  <a:cubicBezTo>
                    <a:pt x="187" y="113"/>
                    <a:pt x="186" y="112"/>
                    <a:pt x="185" y="112"/>
                  </a:cubicBezTo>
                  <a:cubicBezTo>
                    <a:pt x="183" y="111"/>
                    <a:pt x="182" y="111"/>
                    <a:pt x="180" y="111"/>
                  </a:cubicBezTo>
                  <a:cubicBezTo>
                    <a:pt x="178" y="111"/>
                    <a:pt x="177" y="113"/>
                    <a:pt x="175" y="116"/>
                  </a:cubicBezTo>
                  <a:lnTo>
                    <a:pt x="168" y="127"/>
                  </a:lnTo>
                  <a:lnTo>
                    <a:pt x="165" y="125"/>
                  </a:lnTo>
                  <a:close/>
                  <a:moveTo>
                    <a:pt x="190" y="143"/>
                  </a:moveTo>
                  <a:lnTo>
                    <a:pt x="194" y="145"/>
                  </a:lnTo>
                  <a:cubicBezTo>
                    <a:pt x="193" y="147"/>
                    <a:pt x="193" y="148"/>
                    <a:pt x="193" y="148"/>
                  </a:cubicBezTo>
                  <a:cubicBezTo>
                    <a:pt x="194" y="150"/>
                    <a:pt x="195" y="151"/>
                    <a:pt x="197" y="152"/>
                  </a:cubicBezTo>
                  <a:cubicBezTo>
                    <a:pt x="198" y="153"/>
                    <a:pt x="200" y="153"/>
                    <a:pt x="201" y="153"/>
                  </a:cubicBezTo>
                  <a:cubicBezTo>
                    <a:pt x="202" y="153"/>
                    <a:pt x="204" y="152"/>
                    <a:pt x="205" y="151"/>
                  </a:cubicBezTo>
                  <a:cubicBezTo>
                    <a:pt x="205" y="151"/>
                    <a:pt x="206" y="149"/>
                    <a:pt x="208" y="147"/>
                  </a:cubicBezTo>
                  <a:cubicBezTo>
                    <a:pt x="205" y="148"/>
                    <a:pt x="202" y="147"/>
                    <a:pt x="200" y="146"/>
                  </a:cubicBezTo>
                  <a:cubicBezTo>
                    <a:pt x="197" y="144"/>
                    <a:pt x="195" y="142"/>
                    <a:pt x="195" y="139"/>
                  </a:cubicBezTo>
                  <a:cubicBezTo>
                    <a:pt x="195" y="136"/>
                    <a:pt x="195" y="133"/>
                    <a:pt x="197" y="130"/>
                  </a:cubicBezTo>
                  <a:cubicBezTo>
                    <a:pt x="198" y="128"/>
                    <a:pt x="200" y="126"/>
                    <a:pt x="202" y="125"/>
                  </a:cubicBezTo>
                  <a:cubicBezTo>
                    <a:pt x="203" y="123"/>
                    <a:pt x="205" y="123"/>
                    <a:pt x="207" y="123"/>
                  </a:cubicBezTo>
                  <a:cubicBezTo>
                    <a:pt x="209" y="123"/>
                    <a:pt x="211" y="123"/>
                    <a:pt x="213" y="124"/>
                  </a:cubicBezTo>
                  <a:cubicBezTo>
                    <a:pt x="216" y="126"/>
                    <a:pt x="217" y="128"/>
                    <a:pt x="217" y="131"/>
                  </a:cubicBezTo>
                  <a:lnTo>
                    <a:pt x="219" y="128"/>
                  </a:lnTo>
                  <a:lnTo>
                    <a:pt x="222" y="130"/>
                  </a:lnTo>
                  <a:lnTo>
                    <a:pt x="211" y="149"/>
                  </a:lnTo>
                  <a:cubicBezTo>
                    <a:pt x="209" y="152"/>
                    <a:pt x="208" y="154"/>
                    <a:pt x="206" y="155"/>
                  </a:cubicBezTo>
                  <a:cubicBezTo>
                    <a:pt x="205" y="156"/>
                    <a:pt x="203" y="157"/>
                    <a:pt x="201" y="157"/>
                  </a:cubicBezTo>
                  <a:cubicBezTo>
                    <a:pt x="199" y="157"/>
                    <a:pt x="197" y="156"/>
                    <a:pt x="195" y="155"/>
                  </a:cubicBezTo>
                  <a:cubicBezTo>
                    <a:pt x="192" y="153"/>
                    <a:pt x="190" y="151"/>
                    <a:pt x="190" y="149"/>
                  </a:cubicBezTo>
                  <a:cubicBezTo>
                    <a:pt x="189" y="147"/>
                    <a:pt x="189" y="145"/>
                    <a:pt x="190" y="143"/>
                  </a:cubicBezTo>
                  <a:close/>
                  <a:moveTo>
                    <a:pt x="201" y="132"/>
                  </a:moveTo>
                  <a:cubicBezTo>
                    <a:pt x="199" y="134"/>
                    <a:pt x="199" y="137"/>
                    <a:pt x="199" y="139"/>
                  </a:cubicBezTo>
                  <a:cubicBezTo>
                    <a:pt x="199" y="141"/>
                    <a:pt x="200" y="142"/>
                    <a:pt x="202" y="143"/>
                  </a:cubicBezTo>
                  <a:cubicBezTo>
                    <a:pt x="204" y="144"/>
                    <a:pt x="206" y="144"/>
                    <a:pt x="207" y="144"/>
                  </a:cubicBezTo>
                  <a:cubicBezTo>
                    <a:pt x="209" y="143"/>
                    <a:pt x="211" y="141"/>
                    <a:pt x="213" y="139"/>
                  </a:cubicBezTo>
                  <a:cubicBezTo>
                    <a:pt x="214" y="136"/>
                    <a:pt x="215" y="134"/>
                    <a:pt x="214" y="132"/>
                  </a:cubicBezTo>
                  <a:cubicBezTo>
                    <a:pt x="214" y="130"/>
                    <a:pt x="213" y="128"/>
                    <a:pt x="211" y="127"/>
                  </a:cubicBezTo>
                  <a:cubicBezTo>
                    <a:pt x="210" y="126"/>
                    <a:pt x="208" y="126"/>
                    <a:pt x="206" y="127"/>
                  </a:cubicBezTo>
                  <a:cubicBezTo>
                    <a:pt x="204" y="127"/>
                    <a:pt x="203" y="129"/>
                    <a:pt x="201" y="13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11" name="Freeform 131"/>
            <p:cNvSpPr>
              <a:spLocks/>
            </p:cNvSpPr>
            <p:nvPr/>
          </p:nvSpPr>
          <p:spPr bwMode="auto">
            <a:xfrm>
              <a:off x="2652" y="3327"/>
              <a:ext cx="97" cy="48"/>
            </a:xfrm>
            <a:custGeom>
              <a:avLst/>
              <a:gdLst/>
              <a:ahLst/>
              <a:cxnLst>
                <a:cxn ang="0">
                  <a:pos x="22" y="10"/>
                </a:cxn>
                <a:cxn ang="0">
                  <a:pos x="29" y="5"/>
                </a:cxn>
                <a:cxn ang="0">
                  <a:pos x="39" y="1"/>
                </a:cxn>
                <a:cxn ang="0">
                  <a:pos x="53" y="3"/>
                </a:cxn>
                <a:cxn ang="0">
                  <a:pos x="56" y="15"/>
                </a:cxn>
                <a:cxn ang="0">
                  <a:pos x="47" y="39"/>
                </a:cxn>
                <a:cxn ang="0">
                  <a:pos x="49" y="48"/>
                </a:cxn>
                <a:cxn ang="0">
                  <a:pos x="55" y="48"/>
                </a:cxn>
                <a:cxn ang="0">
                  <a:pos x="80" y="42"/>
                </a:cxn>
                <a:cxn ang="0">
                  <a:pos x="109" y="35"/>
                </a:cxn>
                <a:cxn ang="0">
                  <a:pos x="134" y="28"/>
                </a:cxn>
                <a:cxn ang="0">
                  <a:pos x="157" y="25"/>
                </a:cxn>
                <a:cxn ang="0">
                  <a:pos x="167" y="28"/>
                </a:cxn>
                <a:cxn ang="0">
                  <a:pos x="167" y="35"/>
                </a:cxn>
                <a:cxn ang="0">
                  <a:pos x="161" y="44"/>
                </a:cxn>
                <a:cxn ang="0">
                  <a:pos x="158" y="48"/>
                </a:cxn>
                <a:cxn ang="0">
                  <a:pos x="127" y="57"/>
                </a:cxn>
                <a:cxn ang="0">
                  <a:pos x="89" y="68"/>
                </a:cxn>
                <a:cxn ang="0">
                  <a:pos x="27" y="82"/>
                </a:cxn>
                <a:cxn ang="0">
                  <a:pos x="13" y="81"/>
                </a:cxn>
                <a:cxn ang="0">
                  <a:pos x="2" y="67"/>
                </a:cxn>
                <a:cxn ang="0">
                  <a:pos x="4" y="47"/>
                </a:cxn>
                <a:cxn ang="0">
                  <a:pos x="11" y="31"/>
                </a:cxn>
                <a:cxn ang="0">
                  <a:pos x="22" y="10"/>
                </a:cxn>
              </a:cxnLst>
              <a:rect l="0" t="0" r="r" b="b"/>
              <a:pathLst>
                <a:path w="169" h="83">
                  <a:moveTo>
                    <a:pt x="22" y="10"/>
                  </a:moveTo>
                  <a:cubicBezTo>
                    <a:pt x="24" y="8"/>
                    <a:pt x="26" y="7"/>
                    <a:pt x="29" y="5"/>
                  </a:cubicBezTo>
                  <a:cubicBezTo>
                    <a:pt x="33" y="3"/>
                    <a:pt x="36" y="2"/>
                    <a:pt x="39" y="1"/>
                  </a:cubicBezTo>
                  <a:cubicBezTo>
                    <a:pt x="45" y="0"/>
                    <a:pt x="49" y="1"/>
                    <a:pt x="53" y="3"/>
                  </a:cubicBezTo>
                  <a:cubicBezTo>
                    <a:pt x="58" y="6"/>
                    <a:pt x="59" y="10"/>
                    <a:pt x="56" y="15"/>
                  </a:cubicBezTo>
                  <a:cubicBezTo>
                    <a:pt x="53" y="22"/>
                    <a:pt x="50" y="30"/>
                    <a:pt x="47" y="39"/>
                  </a:cubicBezTo>
                  <a:cubicBezTo>
                    <a:pt x="46" y="44"/>
                    <a:pt x="46" y="47"/>
                    <a:pt x="49" y="48"/>
                  </a:cubicBezTo>
                  <a:cubicBezTo>
                    <a:pt x="50" y="49"/>
                    <a:pt x="52" y="49"/>
                    <a:pt x="55" y="48"/>
                  </a:cubicBezTo>
                  <a:cubicBezTo>
                    <a:pt x="63" y="46"/>
                    <a:pt x="71" y="44"/>
                    <a:pt x="80" y="42"/>
                  </a:cubicBezTo>
                  <a:cubicBezTo>
                    <a:pt x="94" y="39"/>
                    <a:pt x="103" y="37"/>
                    <a:pt x="109" y="35"/>
                  </a:cubicBezTo>
                  <a:cubicBezTo>
                    <a:pt x="115" y="33"/>
                    <a:pt x="124" y="30"/>
                    <a:pt x="134" y="28"/>
                  </a:cubicBezTo>
                  <a:cubicBezTo>
                    <a:pt x="145" y="26"/>
                    <a:pt x="152" y="25"/>
                    <a:pt x="157" y="25"/>
                  </a:cubicBezTo>
                  <a:cubicBezTo>
                    <a:pt x="162" y="25"/>
                    <a:pt x="165" y="26"/>
                    <a:pt x="167" y="28"/>
                  </a:cubicBezTo>
                  <a:cubicBezTo>
                    <a:pt x="169" y="30"/>
                    <a:pt x="169" y="32"/>
                    <a:pt x="167" y="35"/>
                  </a:cubicBezTo>
                  <a:cubicBezTo>
                    <a:pt x="164" y="38"/>
                    <a:pt x="162" y="41"/>
                    <a:pt x="161" y="44"/>
                  </a:cubicBezTo>
                  <a:cubicBezTo>
                    <a:pt x="160" y="47"/>
                    <a:pt x="159" y="48"/>
                    <a:pt x="158" y="48"/>
                  </a:cubicBezTo>
                  <a:cubicBezTo>
                    <a:pt x="145" y="53"/>
                    <a:pt x="134" y="56"/>
                    <a:pt x="127" y="57"/>
                  </a:cubicBezTo>
                  <a:cubicBezTo>
                    <a:pt x="108" y="64"/>
                    <a:pt x="95" y="67"/>
                    <a:pt x="89" y="68"/>
                  </a:cubicBezTo>
                  <a:cubicBezTo>
                    <a:pt x="65" y="73"/>
                    <a:pt x="45" y="78"/>
                    <a:pt x="27" y="82"/>
                  </a:cubicBezTo>
                  <a:cubicBezTo>
                    <a:pt x="21" y="83"/>
                    <a:pt x="16" y="83"/>
                    <a:pt x="13" y="81"/>
                  </a:cubicBezTo>
                  <a:cubicBezTo>
                    <a:pt x="8" y="79"/>
                    <a:pt x="4" y="74"/>
                    <a:pt x="2" y="67"/>
                  </a:cubicBezTo>
                  <a:cubicBezTo>
                    <a:pt x="0" y="60"/>
                    <a:pt x="0" y="53"/>
                    <a:pt x="4" y="47"/>
                  </a:cubicBezTo>
                  <a:cubicBezTo>
                    <a:pt x="7" y="40"/>
                    <a:pt x="10" y="35"/>
                    <a:pt x="11" y="31"/>
                  </a:cubicBezTo>
                  <a:cubicBezTo>
                    <a:pt x="13" y="25"/>
                    <a:pt x="17" y="18"/>
                    <a:pt x="22" y="10"/>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12" name="Rectangle 132"/>
            <p:cNvSpPr>
              <a:spLocks noChangeArrowheads="1"/>
            </p:cNvSpPr>
            <p:nvPr/>
          </p:nvSpPr>
          <p:spPr bwMode="auto">
            <a:xfrm>
              <a:off x="2356" y="1437"/>
              <a:ext cx="51" cy="3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500" b="0" i="0" u="none" strike="noStrike" cap="none" normalizeH="0" baseline="0" smtClean="0">
                  <a:ln>
                    <a:noFill/>
                  </a:ln>
                  <a:solidFill>
                    <a:srgbClr val="FF0000"/>
                  </a:solidFill>
                  <a:effectLst/>
                  <a:latin typeface="MS Gothic" pitchFamily="49" charset="-128"/>
                  <a:ea typeface="MS Gothic" pitchFamily="49" charset="-128"/>
                  <a:cs typeface="Arial" pitchFamily="34" charset="0"/>
                </a:rPr>
                <a:t>?</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pic>
          <p:nvPicPr>
            <p:cNvPr id="430213" name="Picture 133"/>
            <p:cNvPicPr>
              <a:picLocks noChangeAspect="1" noChangeArrowheads="1"/>
            </p:cNvPicPr>
            <p:nvPr/>
          </p:nvPicPr>
          <p:blipFill>
            <a:blip r:embed="rId26"/>
            <a:srcRect/>
            <a:stretch>
              <a:fillRect/>
            </a:stretch>
          </p:blipFill>
          <p:spPr bwMode="auto">
            <a:xfrm>
              <a:off x="2855" y="1836"/>
              <a:ext cx="351" cy="368"/>
            </a:xfrm>
            <a:prstGeom prst="rect">
              <a:avLst/>
            </a:prstGeom>
            <a:noFill/>
            <a:ln w="9525">
              <a:noFill/>
              <a:miter lim="800000"/>
              <a:headEnd/>
              <a:tailEnd/>
            </a:ln>
          </p:spPr>
        </p:pic>
        <p:pic>
          <p:nvPicPr>
            <p:cNvPr id="430214" name="Picture 134"/>
            <p:cNvPicPr>
              <a:picLocks noChangeAspect="1" noChangeArrowheads="1"/>
            </p:cNvPicPr>
            <p:nvPr/>
          </p:nvPicPr>
          <p:blipFill>
            <a:blip r:embed="rId27"/>
            <a:srcRect/>
            <a:stretch>
              <a:fillRect/>
            </a:stretch>
          </p:blipFill>
          <p:spPr bwMode="auto">
            <a:xfrm>
              <a:off x="2855" y="1836"/>
              <a:ext cx="351" cy="368"/>
            </a:xfrm>
            <a:prstGeom prst="rect">
              <a:avLst/>
            </a:prstGeom>
            <a:noFill/>
            <a:ln w="9525">
              <a:noFill/>
              <a:miter lim="800000"/>
              <a:headEnd/>
              <a:tailEnd/>
            </a:ln>
          </p:spPr>
        </p:pic>
        <p:sp>
          <p:nvSpPr>
            <p:cNvPr id="430215" name="Rectangle 135"/>
            <p:cNvSpPr>
              <a:spLocks noChangeArrowheads="1"/>
            </p:cNvSpPr>
            <p:nvPr/>
          </p:nvSpPr>
          <p:spPr bwMode="auto">
            <a:xfrm>
              <a:off x="2978" y="1964"/>
              <a:ext cx="85"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Produktio</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216" name="Rectangle 136"/>
            <p:cNvSpPr>
              <a:spLocks noChangeArrowheads="1"/>
            </p:cNvSpPr>
            <p:nvPr/>
          </p:nvSpPr>
          <p:spPr bwMode="auto">
            <a:xfrm>
              <a:off x="3015" y="1991"/>
              <a:ext cx="22"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ns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217" name="Rectangle 137"/>
            <p:cNvSpPr>
              <a:spLocks noChangeArrowheads="1"/>
            </p:cNvSpPr>
            <p:nvPr/>
          </p:nvSpPr>
          <p:spPr bwMode="auto">
            <a:xfrm>
              <a:off x="2978" y="2019"/>
              <a:ext cx="86"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teknologi/</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218" name="Rectangle 138"/>
            <p:cNvSpPr>
              <a:spLocks noChangeArrowheads="1"/>
            </p:cNvSpPr>
            <p:nvPr/>
          </p:nvSpPr>
          <p:spPr bwMode="auto">
            <a:xfrm>
              <a:off x="2978" y="2047"/>
              <a:ext cx="78"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energieff</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219" name="Rectangle 139"/>
            <p:cNvSpPr>
              <a:spLocks noChangeArrowheads="1"/>
            </p:cNvSpPr>
            <p:nvPr/>
          </p:nvSpPr>
          <p:spPr bwMode="auto">
            <a:xfrm>
              <a:off x="2996" y="2074"/>
              <a:ext cx="42"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ektiv</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pic>
          <p:nvPicPr>
            <p:cNvPr id="430220" name="Picture 140"/>
            <p:cNvPicPr>
              <a:picLocks noChangeAspect="1" noChangeArrowheads="1"/>
            </p:cNvPicPr>
            <p:nvPr/>
          </p:nvPicPr>
          <p:blipFill>
            <a:blip r:embed="rId28"/>
            <a:srcRect/>
            <a:stretch>
              <a:fillRect/>
            </a:stretch>
          </p:blipFill>
          <p:spPr bwMode="auto">
            <a:xfrm>
              <a:off x="3806" y="2775"/>
              <a:ext cx="406" cy="414"/>
            </a:xfrm>
            <a:prstGeom prst="rect">
              <a:avLst/>
            </a:prstGeom>
            <a:noFill/>
            <a:ln w="9525">
              <a:noFill/>
              <a:miter lim="800000"/>
              <a:headEnd/>
              <a:tailEnd/>
            </a:ln>
          </p:spPr>
        </p:pic>
        <p:pic>
          <p:nvPicPr>
            <p:cNvPr id="430221" name="Picture 141"/>
            <p:cNvPicPr>
              <a:picLocks noChangeAspect="1" noChangeArrowheads="1"/>
            </p:cNvPicPr>
            <p:nvPr/>
          </p:nvPicPr>
          <p:blipFill>
            <a:blip r:embed="rId29"/>
            <a:srcRect/>
            <a:stretch>
              <a:fillRect/>
            </a:stretch>
          </p:blipFill>
          <p:spPr bwMode="auto">
            <a:xfrm>
              <a:off x="3806" y="2775"/>
              <a:ext cx="406" cy="414"/>
            </a:xfrm>
            <a:prstGeom prst="rect">
              <a:avLst/>
            </a:prstGeom>
            <a:noFill/>
            <a:ln w="9525">
              <a:noFill/>
              <a:miter lim="800000"/>
              <a:headEnd/>
              <a:tailEnd/>
            </a:ln>
          </p:spPr>
        </p:pic>
        <p:sp>
          <p:nvSpPr>
            <p:cNvPr id="430222" name="Freeform 142"/>
            <p:cNvSpPr>
              <a:spLocks noEditPoints="1"/>
            </p:cNvSpPr>
            <p:nvPr/>
          </p:nvSpPr>
          <p:spPr bwMode="auto">
            <a:xfrm>
              <a:off x="3970" y="2832"/>
              <a:ext cx="113" cy="37"/>
            </a:xfrm>
            <a:custGeom>
              <a:avLst/>
              <a:gdLst/>
              <a:ahLst/>
              <a:cxnLst>
                <a:cxn ang="0">
                  <a:pos x="23" y="0"/>
                </a:cxn>
                <a:cxn ang="0">
                  <a:pos x="24" y="25"/>
                </a:cxn>
                <a:cxn ang="0">
                  <a:pos x="0" y="31"/>
                </a:cxn>
                <a:cxn ang="0">
                  <a:pos x="21" y="11"/>
                </a:cxn>
                <a:cxn ang="0">
                  <a:pos x="12" y="19"/>
                </a:cxn>
                <a:cxn ang="0">
                  <a:pos x="42" y="13"/>
                </a:cxn>
                <a:cxn ang="0">
                  <a:pos x="48" y="14"/>
                </a:cxn>
                <a:cxn ang="0">
                  <a:pos x="47" y="18"/>
                </a:cxn>
                <a:cxn ang="0">
                  <a:pos x="41" y="25"/>
                </a:cxn>
                <a:cxn ang="0">
                  <a:pos x="54" y="40"/>
                </a:cxn>
                <a:cxn ang="0">
                  <a:pos x="60" y="7"/>
                </a:cxn>
                <a:cxn ang="0">
                  <a:pos x="70" y="18"/>
                </a:cxn>
                <a:cxn ang="0">
                  <a:pos x="74" y="31"/>
                </a:cxn>
                <a:cxn ang="0">
                  <a:pos x="55" y="37"/>
                </a:cxn>
                <a:cxn ang="0">
                  <a:pos x="56" y="34"/>
                </a:cxn>
                <a:cxn ang="0">
                  <a:pos x="69" y="30"/>
                </a:cxn>
                <a:cxn ang="0">
                  <a:pos x="59" y="21"/>
                </a:cxn>
                <a:cxn ang="0">
                  <a:pos x="104" y="41"/>
                </a:cxn>
                <a:cxn ang="0">
                  <a:pos x="84" y="43"/>
                </a:cxn>
                <a:cxn ang="0">
                  <a:pos x="96" y="22"/>
                </a:cxn>
                <a:cxn ang="0">
                  <a:pos x="105" y="37"/>
                </a:cxn>
                <a:cxn ang="0">
                  <a:pos x="93" y="44"/>
                </a:cxn>
                <a:cxn ang="0">
                  <a:pos x="87" y="31"/>
                </a:cxn>
                <a:cxn ang="0">
                  <a:pos x="96" y="25"/>
                </a:cxn>
                <a:cxn ang="0">
                  <a:pos x="118" y="21"/>
                </a:cxn>
                <a:cxn ang="0">
                  <a:pos x="122" y="22"/>
                </a:cxn>
                <a:cxn ang="0">
                  <a:pos x="108" y="55"/>
                </a:cxn>
                <a:cxn ang="0">
                  <a:pos x="113" y="51"/>
                </a:cxn>
                <a:cxn ang="0">
                  <a:pos x="117" y="52"/>
                </a:cxn>
                <a:cxn ang="0">
                  <a:pos x="107" y="59"/>
                </a:cxn>
                <a:cxn ang="0">
                  <a:pos x="138" y="55"/>
                </a:cxn>
                <a:cxn ang="0">
                  <a:pos x="130" y="40"/>
                </a:cxn>
                <a:cxn ang="0">
                  <a:pos x="142" y="29"/>
                </a:cxn>
                <a:cxn ang="0">
                  <a:pos x="151" y="22"/>
                </a:cxn>
                <a:cxn ang="0">
                  <a:pos x="145" y="56"/>
                </a:cxn>
                <a:cxn ang="0">
                  <a:pos x="139" y="52"/>
                </a:cxn>
                <a:cxn ang="0">
                  <a:pos x="147" y="36"/>
                </a:cxn>
                <a:cxn ang="0">
                  <a:pos x="134" y="41"/>
                </a:cxn>
                <a:cxn ang="0">
                  <a:pos x="150" y="52"/>
                </a:cxn>
                <a:cxn ang="0">
                  <a:pos x="161" y="51"/>
                </a:cxn>
                <a:cxn ang="0">
                  <a:pos x="150" y="44"/>
                </a:cxn>
                <a:cxn ang="0">
                  <a:pos x="148" y="34"/>
                </a:cxn>
                <a:cxn ang="0">
                  <a:pos x="157" y="32"/>
                </a:cxn>
                <a:cxn ang="0">
                  <a:pos x="166" y="40"/>
                </a:cxn>
                <a:cxn ang="0">
                  <a:pos x="157" y="35"/>
                </a:cxn>
                <a:cxn ang="0">
                  <a:pos x="151" y="39"/>
                </a:cxn>
                <a:cxn ang="0">
                  <a:pos x="162" y="45"/>
                </a:cxn>
                <a:cxn ang="0">
                  <a:pos x="163" y="55"/>
                </a:cxn>
                <a:cxn ang="0">
                  <a:pos x="147" y="54"/>
                </a:cxn>
                <a:cxn ang="0">
                  <a:pos x="165" y="34"/>
                </a:cxn>
                <a:cxn ang="0">
                  <a:pos x="172" y="35"/>
                </a:cxn>
                <a:cxn ang="0">
                  <a:pos x="182" y="40"/>
                </a:cxn>
                <a:cxn ang="0">
                  <a:pos x="197" y="47"/>
                </a:cxn>
                <a:cxn ang="0">
                  <a:pos x="193" y="48"/>
                </a:cxn>
                <a:cxn ang="0">
                  <a:pos x="189" y="41"/>
                </a:cxn>
                <a:cxn ang="0">
                  <a:pos x="180" y="61"/>
                </a:cxn>
                <a:cxn ang="0">
                  <a:pos x="178" y="40"/>
                </a:cxn>
                <a:cxn ang="0">
                  <a:pos x="169" y="41"/>
                </a:cxn>
                <a:cxn ang="0">
                  <a:pos x="161" y="58"/>
                </a:cxn>
              </a:cxnLst>
              <a:rect l="0" t="0" r="r" b="b"/>
              <a:pathLst>
                <a:path w="197" h="64">
                  <a:moveTo>
                    <a:pt x="0" y="31"/>
                  </a:moveTo>
                  <a:lnTo>
                    <a:pt x="18" y="0"/>
                  </a:lnTo>
                  <a:lnTo>
                    <a:pt x="23" y="0"/>
                  </a:lnTo>
                  <a:lnTo>
                    <a:pt x="32" y="37"/>
                  </a:lnTo>
                  <a:lnTo>
                    <a:pt x="26" y="36"/>
                  </a:lnTo>
                  <a:lnTo>
                    <a:pt x="24" y="25"/>
                  </a:lnTo>
                  <a:lnTo>
                    <a:pt x="10" y="22"/>
                  </a:lnTo>
                  <a:lnTo>
                    <a:pt x="5" y="32"/>
                  </a:lnTo>
                  <a:lnTo>
                    <a:pt x="0" y="31"/>
                  </a:lnTo>
                  <a:close/>
                  <a:moveTo>
                    <a:pt x="12" y="19"/>
                  </a:moveTo>
                  <a:lnTo>
                    <a:pt x="23" y="21"/>
                  </a:lnTo>
                  <a:lnTo>
                    <a:pt x="21" y="11"/>
                  </a:lnTo>
                  <a:cubicBezTo>
                    <a:pt x="21" y="8"/>
                    <a:pt x="20" y="5"/>
                    <a:pt x="20" y="4"/>
                  </a:cubicBezTo>
                  <a:cubicBezTo>
                    <a:pt x="19" y="6"/>
                    <a:pt x="18" y="8"/>
                    <a:pt x="17" y="10"/>
                  </a:cubicBezTo>
                  <a:lnTo>
                    <a:pt x="12" y="19"/>
                  </a:lnTo>
                  <a:close/>
                  <a:moveTo>
                    <a:pt x="35" y="37"/>
                  </a:moveTo>
                  <a:lnTo>
                    <a:pt x="39" y="13"/>
                  </a:lnTo>
                  <a:lnTo>
                    <a:pt x="42" y="13"/>
                  </a:lnTo>
                  <a:lnTo>
                    <a:pt x="42" y="17"/>
                  </a:lnTo>
                  <a:cubicBezTo>
                    <a:pt x="43" y="15"/>
                    <a:pt x="44" y="14"/>
                    <a:pt x="45" y="14"/>
                  </a:cubicBezTo>
                  <a:cubicBezTo>
                    <a:pt x="46" y="13"/>
                    <a:pt x="47" y="13"/>
                    <a:pt x="48" y="14"/>
                  </a:cubicBezTo>
                  <a:cubicBezTo>
                    <a:pt x="49" y="14"/>
                    <a:pt x="51" y="14"/>
                    <a:pt x="52" y="16"/>
                  </a:cubicBezTo>
                  <a:lnTo>
                    <a:pt x="50" y="19"/>
                  </a:lnTo>
                  <a:cubicBezTo>
                    <a:pt x="49" y="18"/>
                    <a:pt x="48" y="18"/>
                    <a:pt x="47" y="18"/>
                  </a:cubicBezTo>
                  <a:cubicBezTo>
                    <a:pt x="46" y="18"/>
                    <a:pt x="45" y="18"/>
                    <a:pt x="44" y="18"/>
                  </a:cubicBezTo>
                  <a:cubicBezTo>
                    <a:pt x="43" y="19"/>
                    <a:pt x="43" y="19"/>
                    <a:pt x="42" y="20"/>
                  </a:cubicBezTo>
                  <a:cubicBezTo>
                    <a:pt x="42" y="22"/>
                    <a:pt x="41" y="23"/>
                    <a:pt x="41" y="25"/>
                  </a:cubicBezTo>
                  <a:lnTo>
                    <a:pt x="39" y="38"/>
                  </a:lnTo>
                  <a:lnTo>
                    <a:pt x="35" y="37"/>
                  </a:lnTo>
                  <a:close/>
                  <a:moveTo>
                    <a:pt x="54" y="40"/>
                  </a:moveTo>
                  <a:lnTo>
                    <a:pt x="50" y="40"/>
                  </a:lnTo>
                  <a:lnTo>
                    <a:pt x="56" y="6"/>
                  </a:lnTo>
                  <a:lnTo>
                    <a:pt x="60" y="7"/>
                  </a:lnTo>
                  <a:lnTo>
                    <a:pt x="58" y="19"/>
                  </a:lnTo>
                  <a:cubicBezTo>
                    <a:pt x="60" y="17"/>
                    <a:pt x="63" y="16"/>
                    <a:pt x="65" y="16"/>
                  </a:cubicBezTo>
                  <a:cubicBezTo>
                    <a:pt x="67" y="17"/>
                    <a:pt x="68" y="17"/>
                    <a:pt x="70" y="18"/>
                  </a:cubicBezTo>
                  <a:cubicBezTo>
                    <a:pt x="71" y="19"/>
                    <a:pt x="72" y="20"/>
                    <a:pt x="72" y="21"/>
                  </a:cubicBezTo>
                  <a:cubicBezTo>
                    <a:pt x="73" y="22"/>
                    <a:pt x="74" y="24"/>
                    <a:pt x="74" y="26"/>
                  </a:cubicBezTo>
                  <a:cubicBezTo>
                    <a:pt x="74" y="27"/>
                    <a:pt x="74" y="29"/>
                    <a:pt x="74" y="31"/>
                  </a:cubicBezTo>
                  <a:cubicBezTo>
                    <a:pt x="73" y="35"/>
                    <a:pt x="71" y="38"/>
                    <a:pt x="69" y="40"/>
                  </a:cubicBezTo>
                  <a:cubicBezTo>
                    <a:pt x="67" y="42"/>
                    <a:pt x="64" y="43"/>
                    <a:pt x="61" y="42"/>
                  </a:cubicBezTo>
                  <a:cubicBezTo>
                    <a:pt x="58" y="42"/>
                    <a:pt x="56" y="40"/>
                    <a:pt x="55" y="37"/>
                  </a:cubicBezTo>
                  <a:lnTo>
                    <a:pt x="54" y="40"/>
                  </a:lnTo>
                  <a:close/>
                  <a:moveTo>
                    <a:pt x="56" y="28"/>
                  </a:moveTo>
                  <a:cubicBezTo>
                    <a:pt x="56" y="31"/>
                    <a:pt x="56" y="33"/>
                    <a:pt x="56" y="34"/>
                  </a:cubicBezTo>
                  <a:cubicBezTo>
                    <a:pt x="57" y="37"/>
                    <a:pt x="59" y="38"/>
                    <a:pt x="61" y="39"/>
                  </a:cubicBezTo>
                  <a:cubicBezTo>
                    <a:pt x="63" y="39"/>
                    <a:pt x="65" y="38"/>
                    <a:pt x="66" y="37"/>
                  </a:cubicBezTo>
                  <a:cubicBezTo>
                    <a:pt x="68" y="36"/>
                    <a:pt x="69" y="33"/>
                    <a:pt x="69" y="30"/>
                  </a:cubicBezTo>
                  <a:cubicBezTo>
                    <a:pt x="70" y="27"/>
                    <a:pt x="70" y="25"/>
                    <a:pt x="69" y="23"/>
                  </a:cubicBezTo>
                  <a:cubicBezTo>
                    <a:pt x="68" y="21"/>
                    <a:pt x="66" y="20"/>
                    <a:pt x="64" y="20"/>
                  </a:cubicBezTo>
                  <a:cubicBezTo>
                    <a:pt x="63" y="20"/>
                    <a:pt x="61" y="20"/>
                    <a:pt x="59" y="21"/>
                  </a:cubicBezTo>
                  <a:cubicBezTo>
                    <a:pt x="58" y="23"/>
                    <a:pt x="57" y="25"/>
                    <a:pt x="56" y="28"/>
                  </a:cubicBezTo>
                  <a:close/>
                  <a:moveTo>
                    <a:pt x="100" y="40"/>
                  </a:moveTo>
                  <a:lnTo>
                    <a:pt x="104" y="41"/>
                  </a:lnTo>
                  <a:cubicBezTo>
                    <a:pt x="103" y="44"/>
                    <a:pt x="102" y="45"/>
                    <a:pt x="99" y="46"/>
                  </a:cubicBezTo>
                  <a:cubicBezTo>
                    <a:pt x="97" y="47"/>
                    <a:pt x="95" y="48"/>
                    <a:pt x="92" y="47"/>
                  </a:cubicBezTo>
                  <a:cubicBezTo>
                    <a:pt x="89" y="47"/>
                    <a:pt x="86" y="45"/>
                    <a:pt x="84" y="43"/>
                  </a:cubicBezTo>
                  <a:cubicBezTo>
                    <a:pt x="82" y="40"/>
                    <a:pt x="82" y="37"/>
                    <a:pt x="83" y="33"/>
                  </a:cubicBezTo>
                  <a:cubicBezTo>
                    <a:pt x="83" y="29"/>
                    <a:pt x="85" y="26"/>
                    <a:pt x="87" y="24"/>
                  </a:cubicBezTo>
                  <a:cubicBezTo>
                    <a:pt x="90" y="22"/>
                    <a:pt x="93" y="21"/>
                    <a:pt x="96" y="22"/>
                  </a:cubicBezTo>
                  <a:cubicBezTo>
                    <a:pt x="99" y="22"/>
                    <a:pt x="102" y="24"/>
                    <a:pt x="104" y="26"/>
                  </a:cubicBezTo>
                  <a:cubicBezTo>
                    <a:pt x="105" y="29"/>
                    <a:pt x="106" y="32"/>
                    <a:pt x="105" y="36"/>
                  </a:cubicBezTo>
                  <a:cubicBezTo>
                    <a:pt x="105" y="36"/>
                    <a:pt x="105" y="37"/>
                    <a:pt x="105" y="37"/>
                  </a:cubicBezTo>
                  <a:lnTo>
                    <a:pt x="87" y="34"/>
                  </a:lnTo>
                  <a:cubicBezTo>
                    <a:pt x="86" y="37"/>
                    <a:pt x="87" y="39"/>
                    <a:pt x="88" y="41"/>
                  </a:cubicBezTo>
                  <a:cubicBezTo>
                    <a:pt x="89" y="43"/>
                    <a:pt x="91" y="44"/>
                    <a:pt x="93" y="44"/>
                  </a:cubicBezTo>
                  <a:cubicBezTo>
                    <a:pt x="94" y="44"/>
                    <a:pt x="96" y="44"/>
                    <a:pt x="97" y="43"/>
                  </a:cubicBezTo>
                  <a:cubicBezTo>
                    <a:pt x="98" y="43"/>
                    <a:pt x="99" y="42"/>
                    <a:pt x="100" y="40"/>
                  </a:cubicBezTo>
                  <a:close/>
                  <a:moveTo>
                    <a:pt x="87" y="31"/>
                  </a:moveTo>
                  <a:lnTo>
                    <a:pt x="101" y="33"/>
                  </a:lnTo>
                  <a:cubicBezTo>
                    <a:pt x="101" y="31"/>
                    <a:pt x="101" y="29"/>
                    <a:pt x="100" y="28"/>
                  </a:cubicBezTo>
                  <a:cubicBezTo>
                    <a:pt x="99" y="26"/>
                    <a:pt x="98" y="25"/>
                    <a:pt x="96" y="25"/>
                  </a:cubicBezTo>
                  <a:cubicBezTo>
                    <a:pt x="94" y="25"/>
                    <a:pt x="92" y="25"/>
                    <a:pt x="91" y="26"/>
                  </a:cubicBezTo>
                  <a:cubicBezTo>
                    <a:pt x="89" y="27"/>
                    <a:pt x="88" y="29"/>
                    <a:pt x="87" y="31"/>
                  </a:cubicBezTo>
                  <a:close/>
                  <a:moveTo>
                    <a:pt x="118" y="21"/>
                  </a:moveTo>
                  <a:lnTo>
                    <a:pt x="119" y="16"/>
                  </a:lnTo>
                  <a:lnTo>
                    <a:pt x="123" y="17"/>
                  </a:lnTo>
                  <a:lnTo>
                    <a:pt x="122" y="22"/>
                  </a:lnTo>
                  <a:lnTo>
                    <a:pt x="118" y="21"/>
                  </a:lnTo>
                  <a:close/>
                  <a:moveTo>
                    <a:pt x="107" y="59"/>
                  </a:moveTo>
                  <a:lnTo>
                    <a:pt x="108" y="55"/>
                  </a:lnTo>
                  <a:cubicBezTo>
                    <a:pt x="109" y="56"/>
                    <a:pt x="109" y="56"/>
                    <a:pt x="110" y="56"/>
                  </a:cubicBezTo>
                  <a:cubicBezTo>
                    <a:pt x="111" y="56"/>
                    <a:pt x="111" y="56"/>
                    <a:pt x="112" y="56"/>
                  </a:cubicBezTo>
                  <a:cubicBezTo>
                    <a:pt x="112" y="55"/>
                    <a:pt x="113" y="54"/>
                    <a:pt x="113" y="51"/>
                  </a:cubicBezTo>
                  <a:lnTo>
                    <a:pt x="118" y="26"/>
                  </a:lnTo>
                  <a:lnTo>
                    <a:pt x="122" y="26"/>
                  </a:lnTo>
                  <a:lnTo>
                    <a:pt x="117" y="52"/>
                  </a:lnTo>
                  <a:cubicBezTo>
                    <a:pt x="117" y="55"/>
                    <a:pt x="116" y="57"/>
                    <a:pt x="115" y="58"/>
                  </a:cubicBezTo>
                  <a:cubicBezTo>
                    <a:pt x="114" y="60"/>
                    <a:pt x="112" y="60"/>
                    <a:pt x="110" y="60"/>
                  </a:cubicBezTo>
                  <a:cubicBezTo>
                    <a:pt x="109" y="60"/>
                    <a:pt x="108" y="59"/>
                    <a:pt x="107" y="59"/>
                  </a:cubicBezTo>
                  <a:close/>
                  <a:moveTo>
                    <a:pt x="145" y="56"/>
                  </a:moveTo>
                  <a:lnTo>
                    <a:pt x="146" y="52"/>
                  </a:lnTo>
                  <a:cubicBezTo>
                    <a:pt x="144" y="55"/>
                    <a:pt x="141" y="55"/>
                    <a:pt x="138" y="55"/>
                  </a:cubicBezTo>
                  <a:cubicBezTo>
                    <a:pt x="136" y="55"/>
                    <a:pt x="135" y="54"/>
                    <a:pt x="133" y="52"/>
                  </a:cubicBezTo>
                  <a:cubicBezTo>
                    <a:pt x="132" y="51"/>
                    <a:pt x="131" y="49"/>
                    <a:pt x="130" y="47"/>
                  </a:cubicBezTo>
                  <a:cubicBezTo>
                    <a:pt x="129" y="45"/>
                    <a:pt x="129" y="43"/>
                    <a:pt x="130" y="40"/>
                  </a:cubicBezTo>
                  <a:cubicBezTo>
                    <a:pt x="130" y="38"/>
                    <a:pt x="131" y="36"/>
                    <a:pt x="132" y="34"/>
                  </a:cubicBezTo>
                  <a:cubicBezTo>
                    <a:pt x="133" y="32"/>
                    <a:pt x="135" y="31"/>
                    <a:pt x="137" y="30"/>
                  </a:cubicBezTo>
                  <a:cubicBezTo>
                    <a:pt x="138" y="29"/>
                    <a:pt x="140" y="29"/>
                    <a:pt x="142" y="29"/>
                  </a:cubicBezTo>
                  <a:cubicBezTo>
                    <a:pt x="144" y="29"/>
                    <a:pt x="145" y="30"/>
                    <a:pt x="146" y="31"/>
                  </a:cubicBezTo>
                  <a:cubicBezTo>
                    <a:pt x="147" y="32"/>
                    <a:pt x="148" y="33"/>
                    <a:pt x="149" y="34"/>
                  </a:cubicBezTo>
                  <a:lnTo>
                    <a:pt x="151" y="22"/>
                  </a:lnTo>
                  <a:lnTo>
                    <a:pt x="155" y="22"/>
                  </a:lnTo>
                  <a:lnTo>
                    <a:pt x="149" y="56"/>
                  </a:lnTo>
                  <a:lnTo>
                    <a:pt x="145" y="56"/>
                  </a:lnTo>
                  <a:close/>
                  <a:moveTo>
                    <a:pt x="134" y="41"/>
                  </a:moveTo>
                  <a:cubicBezTo>
                    <a:pt x="134" y="44"/>
                    <a:pt x="134" y="47"/>
                    <a:pt x="135" y="48"/>
                  </a:cubicBezTo>
                  <a:cubicBezTo>
                    <a:pt x="136" y="50"/>
                    <a:pt x="137" y="51"/>
                    <a:pt x="139" y="52"/>
                  </a:cubicBezTo>
                  <a:cubicBezTo>
                    <a:pt x="141" y="52"/>
                    <a:pt x="143" y="51"/>
                    <a:pt x="144" y="50"/>
                  </a:cubicBezTo>
                  <a:cubicBezTo>
                    <a:pt x="146" y="49"/>
                    <a:pt x="147" y="47"/>
                    <a:pt x="147" y="44"/>
                  </a:cubicBezTo>
                  <a:cubicBezTo>
                    <a:pt x="148" y="40"/>
                    <a:pt x="148" y="38"/>
                    <a:pt x="147" y="36"/>
                  </a:cubicBezTo>
                  <a:cubicBezTo>
                    <a:pt x="145" y="34"/>
                    <a:pt x="144" y="33"/>
                    <a:pt x="142" y="33"/>
                  </a:cubicBezTo>
                  <a:cubicBezTo>
                    <a:pt x="140" y="32"/>
                    <a:pt x="139" y="33"/>
                    <a:pt x="137" y="34"/>
                  </a:cubicBezTo>
                  <a:cubicBezTo>
                    <a:pt x="136" y="36"/>
                    <a:pt x="135" y="38"/>
                    <a:pt x="134" y="41"/>
                  </a:cubicBezTo>
                  <a:close/>
                  <a:moveTo>
                    <a:pt x="145" y="48"/>
                  </a:moveTo>
                  <a:lnTo>
                    <a:pt x="149" y="48"/>
                  </a:lnTo>
                  <a:cubicBezTo>
                    <a:pt x="149" y="50"/>
                    <a:pt x="149" y="51"/>
                    <a:pt x="150" y="52"/>
                  </a:cubicBezTo>
                  <a:cubicBezTo>
                    <a:pt x="151" y="53"/>
                    <a:pt x="152" y="54"/>
                    <a:pt x="154" y="54"/>
                  </a:cubicBezTo>
                  <a:cubicBezTo>
                    <a:pt x="156" y="54"/>
                    <a:pt x="158" y="54"/>
                    <a:pt x="159" y="54"/>
                  </a:cubicBezTo>
                  <a:cubicBezTo>
                    <a:pt x="160" y="53"/>
                    <a:pt x="160" y="52"/>
                    <a:pt x="161" y="51"/>
                  </a:cubicBezTo>
                  <a:cubicBezTo>
                    <a:pt x="161" y="50"/>
                    <a:pt x="160" y="49"/>
                    <a:pt x="160" y="49"/>
                  </a:cubicBezTo>
                  <a:cubicBezTo>
                    <a:pt x="159" y="48"/>
                    <a:pt x="158" y="48"/>
                    <a:pt x="156" y="47"/>
                  </a:cubicBezTo>
                  <a:cubicBezTo>
                    <a:pt x="153" y="45"/>
                    <a:pt x="151" y="44"/>
                    <a:pt x="150" y="44"/>
                  </a:cubicBezTo>
                  <a:cubicBezTo>
                    <a:pt x="149" y="43"/>
                    <a:pt x="148" y="42"/>
                    <a:pt x="147" y="41"/>
                  </a:cubicBezTo>
                  <a:cubicBezTo>
                    <a:pt x="147" y="40"/>
                    <a:pt x="147" y="39"/>
                    <a:pt x="147" y="37"/>
                  </a:cubicBezTo>
                  <a:cubicBezTo>
                    <a:pt x="147" y="36"/>
                    <a:pt x="148" y="35"/>
                    <a:pt x="148" y="34"/>
                  </a:cubicBezTo>
                  <a:cubicBezTo>
                    <a:pt x="149" y="34"/>
                    <a:pt x="150" y="33"/>
                    <a:pt x="151" y="32"/>
                  </a:cubicBezTo>
                  <a:cubicBezTo>
                    <a:pt x="151" y="32"/>
                    <a:pt x="152" y="32"/>
                    <a:pt x="154" y="32"/>
                  </a:cubicBezTo>
                  <a:cubicBezTo>
                    <a:pt x="155" y="31"/>
                    <a:pt x="156" y="32"/>
                    <a:pt x="157" y="32"/>
                  </a:cubicBezTo>
                  <a:cubicBezTo>
                    <a:pt x="159" y="32"/>
                    <a:pt x="161" y="33"/>
                    <a:pt x="162" y="33"/>
                  </a:cubicBezTo>
                  <a:cubicBezTo>
                    <a:pt x="164" y="34"/>
                    <a:pt x="165" y="35"/>
                    <a:pt x="165" y="36"/>
                  </a:cubicBezTo>
                  <a:cubicBezTo>
                    <a:pt x="166" y="37"/>
                    <a:pt x="166" y="39"/>
                    <a:pt x="166" y="40"/>
                  </a:cubicBezTo>
                  <a:lnTo>
                    <a:pt x="162" y="40"/>
                  </a:lnTo>
                  <a:cubicBezTo>
                    <a:pt x="162" y="39"/>
                    <a:pt x="161" y="38"/>
                    <a:pt x="161" y="37"/>
                  </a:cubicBezTo>
                  <a:cubicBezTo>
                    <a:pt x="160" y="36"/>
                    <a:pt x="159" y="35"/>
                    <a:pt x="157" y="35"/>
                  </a:cubicBezTo>
                  <a:cubicBezTo>
                    <a:pt x="155" y="35"/>
                    <a:pt x="154" y="35"/>
                    <a:pt x="153" y="35"/>
                  </a:cubicBezTo>
                  <a:cubicBezTo>
                    <a:pt x="152" y="36"/>
                    <a:pt x="151" y="37"/>
                    <a:pt x="151" y="37"/>
                  </a:cubicBezTo>
                  <a:cubicBezTo>
                    <a:pt x="151" y="38"/>
                    <a:pt x="151" y="39"/>
                    <a:pt x="151" y="39"/>
                  </a:cubicBezTo>
                  <a:cubicBezTo>
                    <a:pt x="152" y="40"/>
                    <a:pt x="152" y="40"/>
                    <a:pt x="153" y="40"/>
                  </a:cubicBezTo>
                  <a:cubicBezTo>
                    <a:pt x="153" y="41"/>
                    <a:pt x="154" y="41"/>
                    <a:pt x="156" y="42"/>
                  </a:cubicBezTo>
                  <a:cubicBezTo>
                    <a:pt x="159" y="43"/>
                    <a:pt x="161" y="44"/>
                    <a:pt x="162" y="45"/>
                  </a:cubicBezTo>
                  <a:cubicBezTo>
                    <a:pt x="163" y="46"/>
                    <a:pt x="164" y="47"/>
                    <a:pt x="165" y="48"/>
                  </a:cubicBezTo>
                  <a:cubicBezTo>
                    <a:pt x="165" y="49"/>
                    <a:pt x="165" y="50"/>
                    <a:pt x="165" y="51"/>
                  </a:cubicBezTo>
                  <a:cubicBezTo>
                    <a:pt x="165" y="53"/>
                    <a:pt x="164" y="54"/>
                    <a:pt x="163" y="55"/>
                  </a:cubicBezTo>
                  <a:cubicBezTo>
                    <a:pt x="162" y="56"/>
                    <a:pt x="161" y="57"/>
                    <a:pt x="159" y="57"/>
                  </a:cubicBezTo>
                  <a:cubicBezTo>
                    <a:pt x="157" y="58"/>
                    <a:pt x="156" y="58"/>
                    <a:pt x="154" y="58"/>
                  </a:cubicBezTo>
                  <a:cubicBezTo>
                    <a:pt x="151" y="57"/>
                    <a:pt x="148" y="56"/>
                    <a:pt x="147" y="54"/>
                  </a:cubicBezTo>
                  <a:cubicBezTo>
                    <a:pt x="145" y="53"/>
                    <a:pt x="145" y="51"/>
                    <a:pt x="145" y="48"/>
                  </a:cubicBezTo>
                  <a:close/>
                  <a:moveTo>
                    <a:pt x="161" y="58"/>
                  </a:moveTo>
                  <a:lnTo>
                    <a:pt x="165" y="34"/>
                  </a:lnTo>
                  <a:lnTo>
                    <a:pt x="169" y="34"/>
                  </a:lnTo>
                  <a:lnTo>
                    <a:pt x="168" y="38"/>
                  </a:lnTo>
                  <a:cubicBezTo>
                    <a:pt x="169" y="37"/>
                    <a:pt x="170" y="36"/>
                    <a:pt x="172" y="35"/>
                  </a:cubicBezTo>
                  <a:cubicBezTo>
                    <a:pt x="173" y="35"/>
                    <a:pt x="175" y="35"/>
                    <a:pt x="176" y="35"/>
                  </a:cubicBezTo>
                  <a:cubicBezTo>
                    <a:pt x="178" y="35"/>
                    <a:pt x="179" y="36"/>
                    <a:pt x="180" y="37"/>
                  </a:cubicBezTo>
                  <a:cubicBezTo>
                    <a:pt x="181" y="38"/>
                    <a:pt x="182" y="39"/>
                    <a:pt x="182" y="40"/>
                  </a:cubicBezTo>
                  <a:cubicBezTo>
                    <a:pt x="185" y="38"/>
                    <a:pt x="188" y="37"/>
                    <a:pt x="191" y="37"/>
                  </a:cubicBezTo>
                  <a:cubicBezTo>
                    <a:pt x="193" y="38"/>
                    <a:pt x="195" y="39"/>
                    <a:pt x="196" y="40"/>
                  </a:cubicBezTo>
                  <a:cubicBezTo>
                    <a:pt x="197" y="42"/>
                    <a:pt x="197" y="44"/>
                    <a:pt x="197" y="47"/>
                  </a:cubicBezTo>
                  <a:lnTo>
                    <a:pt x="194" y="64"/>
                  </a:lnTo>
                  <a:lnTo>
                    <a:pt x="190" y="63"/>
                  </a:lnTo>
                  <a:lnTo>
                    <a:pt x="193" y="48"/>
                  </a:lnTo>
                  <a:cubicBezTo>
                    <a:pt x="193" y="46"/>
                    <a:pt x="193" y="45"/>
                    <a:pt x="193" y="44"/>
                  </a:cubicBezTo>
                  <a:cubicBezTo>
                    <a:pt x="193" y="43"/>
                    <a:pt x="192" y="42"/>
                    <a:pt x="192" y="42"/>
                  </a:cubicBezTo>
                  <a:cubicBezTo>
                    <a:pt x="191" y="41"/>
                    <a:pt x="190" y="41"/>
                    <a:pt x="189" y="41"/>
                  </a:cubicBezTo>
                  <a:cubicBezTo>
                    <a:pt x="187" y="40"/>
                    <a:pt x="186" y="41"/>
                    <a:pt x="185" y="42"/>
                  </a:cubicBezTo>
                  <a:cubicBezTo>
                    <a:pt x="183" y="43"/>
                    <a:pt x="182" y="44"/>
                    <a:pt x="182" y="47"/>
                  </a:cubicBezTo>
                  <a:lnTo>
                    <a:pt x="180" y="61"/>
                  </a:lnTo>
                  <a:lnTo>
                    <a:pt x="175" y="61"/>
                  </a:lnTo>
                  <a:lnTo>
                    <a:pt x="178" y="45"/>
                  </a:lnTo>
                  <a:cubicBezTo>
                    <a:pt x="178" y="43"/>
                    <a:pt x="178" y="41"/>
                    <a:pt x="178" y="40"/>
                  </a:cubicBezTo>
                  <a:cubicBezTo>
                    <a:pt x="177" y="39"/>
                    <a:pt x="176" y="39"/>
                    <a:pt x="175" y="38"/>
                  </a:cubicBezTo>
                  <a:cubicBezTo>
                    <a:pt x="173" y="38"/>
                    <a:pt x="172" y="38"/>
                    <a:pt x="171" y="39"/>
                  </a:cubicBezTo>
                  <a:cubicBezTo>
                    <a:pt x="170" y="39"/>
                    <a:pt x="169" y="40"/>
                    <a:pt x="169" y="41"/>
                  </a:cubicBezTo>
                  <a:cubicBezTo>
                    <a:pt x="168" y="42"/>
                    <a:pt x="167" y="44"/>
                    <a:pt x="167" y="46"/>
                  </a:cubicBezTo>
                  <a:lnTo>
                    <a:pt x="165" y="59"/>
                  </a:lnTo>
                  <a:lnTo>
                    <a:pt x="161" y="5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23" name="Freeform 143"/>
            <p:cNvSpPr>
              <a:spLocks noEditPoints="1"/>
            </p:cNvSpPr>
            <p:nvPr/>
          </p:nvSpPr>
          <p:spPr bwMode="auto">
            <a:xfrm>
              <a:off x="3994" y="2862"/>
              <a:ext cx="43" cy="29"/>
            </a:xfrm>
            <a:custGeom>
              <a:avLst/>
              <a:gdLst/>
              <a:ahLst/>
              <a:cxnLst>
                <a:cxn ang="0">
                  <a:pos x="5" y="5"/>
                </a:cxn>
                <a:cxn ang="0">
                  <a:pos x="6" y="0"/>
                </a:cxn>
                <a:cxn ang="0">
                  <a:pos x="10" y="1"/>
                </a:cxn>
                <a:cxn ang="0">
                  <a:pos x="9" y="6"/>
                </a:cxn>
                <a:cxn ang="0">
                  <a:pos x="5" y="5"/>
                </a:cxn>
                <a:cxn ang="0">
                  <a:pos x="0" y="34"/>
                </a:cxn>
                <a:cxn ang="0">
                  <a:pos x="5" y="10"/>
                </a:cxn>
                <a:cxn ang="0">
                  <a:pos x="9" y="10"/>
                </a:cxn>
                <a:cxn ang="0">
                  <a:pos x="5" y="35"/>
                </a:cxn>
                <a:cxn ang="0">
                  <a:pos x="0" y="34"/>
                </a:cxn>
                <a:cxn ang="0">
                  <a:pos x="16" y="37"/>
                </a:cxn>
                <a:cxn ang="0">
                  <a:pos x="22" y="3"/>
                </a:cxn>
                <a:cxn ang="0">
                  <a:pos x="26" y="4"/>
                </a:cxn>
                <a:cxn ang="0">
                  <a:pos x="20" y="37"/>
                </a:cxn>
                <a:cxn ang="0">
                  <a:pos x="16" y="37"/>
                </a:cxn>
                <a:cxn ang="0">
                  <a:pos x="37" y="10"/>
                </a:cxn>
                <a:cxn ang="0">
                  <a:pos x="38" y="5"/>
                </a:cxn>
                <a:cxn ang="0">
                  <a:pos x="42" y="6"/>
                </a:cxn>
                <a:cxn ang="0">
                  <a:pos x="41" y="11"/>
                </a:cxn>
                <a:cxn ang="0">
                  <a:pos x="37" y="10"/>
                </a:cxn>
                <a:cxn ang="0">
                  <a:pos x="25" y="48"/>
                </a:cxn>
                <a:cxn ang="0">
                  <a:pos x="27" y="45"/>
                </a:cxn>
                <a:cxn ang="0">
                  <a:pos x="28" y="45"/>
                </a:cxn>
                <a:cxn ang="0">
                  <a:pos x="30" y="45"/>
                </a:cxn>
                <a:cxn ang="0">
                  <a:pos x="32" y="41"/>
                </a:cxn>
                <a:cxn ang="0">
                  <a:pos x="36" y="15"/>
                </a:cxn>
                <a:cxn ang="0">
                  <a:pos x="40" y="15"/>
                </a:cxn>
                <a:cxn ang="0">
                  <a:pos x="36" y="41"/>
                </a:cxn>
                <a:cxn ang="0">
                  <a:pos x="34" y="47"/>
                </a:cxn>
                <a:cxn ang="0">
                  <a:pos x="28" y="49"/>
                </a:cxn>
                <a:cxn ang="0">
                  <a:pos x="25" y="48"/>
                </a:cxn>
                <a:cxn ang="0">
                  <a:pos x="70" y="22"/>
                </a:cxn>
                <a:cxn ang="0">
                  <a:pos x="73" y="19"/>
                </a:cxn>
                <a:cxn ang="0">
                  <a:pos x="75" y="21"/>
                </a:cxn>
                <a:cxn ang="0">
                  <a:pos x="72" y="24"/>
                </a:cxn>
                <a:cxn ang="0">
                  <a:pos x="73" y="28"/>
                </a:cxn>
                <a:cxn ang="0">
                  <a:pos x="73" y="34"/>
                </a:cxn>
                <a:cxn ang="0">
                  <a:pos x="67" y="43"/>
                </a:cxn>
                <a:cxn ang="0">
                  <a:pos x="59" y="44"/>
                </a:cxn>
                <a:cxn ang="0">
                  <a:pos x="53" y="41"/>
                </a:cxn>
                <a:cxn ang="0">
                  <a:pos x="50" y="44"/>
                </a:cxn>
                <a:cxn ang="0">
                  <a:pos x="48" y="42"/>
                </a:cxn>
                <a:cxn ang="0">
                  <a:pos x="51" y="39"/>
                </a:cxn>
                <a:cxn ang="0">
                  <a:pos x="50" y="36"/>
                </a:cxn>
                <a:cxn ang="0">
                  <a:pos x="50" y="30"/>
                </a:cxn>
                <a:cxn ang="0">
                  <a:pos x="55" y="21"/>
                </a:cxn>
                <a:cxn ang="0">
                  <a:pos x="63" y="19"/>
                </a:cxn>
                <a:cxn ang="0">
                  <a:pos x="67" y="20"/>
                </a:cxn>
                <a:cxn ang="0">
                  <a:pos x="70" y="22"/>
                </a:cxn>
                <a:cxn ang="0">
                  <a:pos x="67" y="25"/>
                </a:cxn>
                <a:cxn ang="0">
                  <a:pos x="63" y="22"/>
                </a:cxn>
                <a:cxn ang="0">
                  <a:pos x="57" y="24"/>
                </a:cxn>
                <a:cxn ang="0">
                  <a:pos x="54" y="30"/>
                </a:cxn>
                <a:cxn ang="0">
                  <a:pos x="54" y="36"/>
                </a:cxn>
                <a:cxn ang="0">
                  <a:pos x="67" y="25"/>
                </a:cxn>
                <a:cxn ang="0">
                  <a:pos x="68" y="27"/>
                </a:cxn>
                <a:cxn ang="0">
                  <a:pos x="56" y="39"/>
                </a:cxn>
                <a:cxn ang="0">
                  <a:pos x="60" y="41"/>
                </a:cxn>
                <a:cxn ang="0">
                  <a:pos x="65" y="39"/>
                </a:cxn>
                <a:cxn ang="0">
                  <a:pos x="68" y="33"/>
                </a:cxn>
                <a:cxn ang="0">
                  <a:pos x="69" y="30"/>
                </a:cxn>
                <a:cxn ang="0">
                  <a:pos x="68" y="27"/>
                </a:cxn>
              </a:cxnLst>
              <a:rect l="0" t="0" r="r" b="b"/>
              <a:pathLst>
                <a:path w="75" h="49">
                  <a:moveTo>
                    <a:pt x="5" y="5"/>
                  </a:moveTo>
                  <a:lnTo>
                    <a:pt x="6" y="0"/>
                  </a:lnTo>
                  <a:lnTo>
                    <a:pt x="10" y="1"/>
                  </a:lnTo>
                  <a:lnTo>
                    <a:pt x="9" y="6"/>
                  </a:lnTo>
                  <a:lnTo>
                    <a:pt x="5" y="5"/>
                  </a:lnTo>
                  <a:close/>
                  <a:moveTo>
                    <a:pt x="0" y="34"/>
                  </a:moveTo>
                  <a:lnTo>
                    <a:pt x="5" y="10"/>
                  </a:lnTo>
                  <a:lnTo>
                    <a:pt x="9" y="10"/>
                  </a:lnTo>
                  <a:lnTo>
                    <a:pt x="5" y="35"/>
                  </a:lnTo>
                  <a:lnTo>
                    <a:pt x="0" y="34"/>
                  </a:lnTo>
                  <a:close/>
                  <a:moveTo>
                    <a:pt x="16" y="37"/>
                  </a:moveTo>
                  <a:lnTo>
                    <a:pt x="22" y="3"/>
                  </a:lnTo>
                  <a:lnTo>
                    <a:pt x="26" y="4"/>
                  </a:lnTo>
                  <a:lnTo>
                    <a:pt x="20" y="37"/>
                  </a:lnTo>
                  <a:lnTo>
                    <a:pt x="16" y="37"/>
                  </a:lnTo>
                  <a:close/>
                  <a:moveTo>
                    <a:pt x="37" y="10"/>
                  </a:moveTo>
                  <a:lnTo>
                    <a:pt x="38" y="5"/>
                  </a:lnTo>
                  <a:lnTo>
                    <a:pt x="42" y="6"/>
                  </a:lnTo>
                  <a:lnTo>
                    <a:pt x="41" y="11"/>
                  </a:lnTo>
                  <a:lnTo>
                    <a:pt x="37" y="10"/>
                  </a:lnTo>
                  <a:close/>
                  <a:moveTo>
                    <a:pt x="25" y="48"/>
                  </a:moveTo>
                  <a:lnTo>
                    <a:pt x="27" y="45"/>
                  </a:lnTo>
                  <a:cubicBezTo>
                    <a:pt x="27" y="45"/>
                    <a:pt x="28" y="45"/>
                    <a:pt x="28" y="45"/>
                  </a:cubicBezTo>
                  <a:cubicBezTo>
                    <a:pt x="29" y="45"/>
                    <a:pt x="30" y="45"/>
                    <a:pt x="30" y="45"/>
                  </a:cubicBezTo>
                  <a:cubicBezTo>
                    <a:pt x="31" y="44"/>
                    <a:pt x="31" y="43"/>
                    <a:pt x="32" y="41"/>
                  </a:cubicBezTo>
                  <a:lnTo>
                    <a:pt x="36" y="15"/>
                  </a:lnTo>
                  <a:lnTo>
                    <a:pt x="40" y="15"/>
                  </a:lnTo>
                  <a:lnTo>
                    <a:pt x="36" y="41"/>
                  </a:lnTo>
                  <a:cubicBezTo>
                    <a:pt x="35" y="44"/>
                    <a:pt x="35" y="46"/>
                    <a:pt x="34" y="47"/>
                  </a:cubicBezTo>
                  <a:cubicBezTo>
                    <a:pt x="32" y="49"/>
                    <a:pt x="31" y="49"/>
                    <a:pt x="28" y="49"/>
                  </a:cubicBezTo>
                  <a:cubicBezTo>
                    <a:pt x="27" y="49"/>
                    <a:pt x="26" y="48"/>
                    <a:pt x="25" y="48"/>
                  </a:cubicBezTo>
                  <a:close/>
                  <a:moveTo>
                    <a:pt x="70" y="22"/>
                  </a:moveTo>
                  <a:lnTo>
                    <a:pt x="73" y="19"/>
                  </a:lnTo>
                  <a:lnTo>
                    <a:pt x="75" y="21"/>
                  </a:lnTo>
                  <a:lnTo>
                    <a:pt x="72" y="24"/>
                  </a:lnTo>
                  <a:cubicBezTo>
                    <a:pt x="72" y="26"/>
                    <a:pt x="73" y="27"/>
                    <a:pt x="73" y="28"/>
                  </a:cubicBezTo>
                  <a:cubicBezTo>
                    <a:pt x="73" y="30"/>
                    <a:pt x="73" y="31"/>
                    <a:pt x="73" y="34"/>
                  </a:cubicBezTo>
                  <a:cubicBezTo>
                    <a:pt x="72" y="38"/>
                    <a:pt x="70" y="41"/>
                    <a:pt x="67" y="43"/>
                  </a:cubicBezTo>
                  <a:cubicBezTo>
                    <a:pt x="65" y="44"/>
                    <a:pt x="62" y="45"/>
                    <a:pt x="59" y="44"/>
                  </a:cubicBezTo>
                  <a:cubicBezTo>
                    <a:pt x="57" y="44"/>
                    <a:pt x="55" y="43"/>
                    <a:pt x="53" y="41"/>
                  </a:cubicBezTo>
                  <a:lnTo>
                    <a:pt x="50" y="44"/>
                  </a:lnTo>
                  <a:lnTo>
                    <a:pt x="48" y="42"/>
                  </a:lnTo>
                  <a:lnTo>
                    <a:pt x="51" y="39"/>
                  </a:lnTo>
                  <a:cubicBezTo>
                    <a:pt x="50" y="38"/>
                    <a:pt x="50" y="37"/>
                    <a:pt x="50" y="36"/>
                  </a:cubicBezTo>
                  <a:cubicBezTo>
                    <a:pt x="49" y="34"/>
                    <a:pt x="49" y="32"/>
                    <a:pt x="50" y="30"/>
                  </a:cubicBezTo>
                  <a:cubicBezTo>
                    <a:pt x="50" y="25"/>
                    <a:pt x="52" y="22"/>
                    <a:pt x="55" y="21"/>
                  </a:cubicBezTo>
                  <a:cubicBezTo>
                    <a:pt x="57" y="19"/>
                    <a:pt x="60" y="18"/>
                    <a:pt x="63" y="19"/>
                  </a:cubicBezTo>
                  <a:cubicBezTo>
                    <a:pt x="64" y="19"/>
                    <a:pt x="66" y="19"/>
                    <a:pt x="67" y="20"/>
                  </a:cubicBezTo>
                  <a:cubicBezTo>
                    <a:pt x="68" y="20"/>
                    <a:pt x="69" y="21"/>
                    <a:pt x="70" y="22"/>
                  </a:cubicBezTo>
                  <a:close/>
                  <a:moveTo>
                    <a:pt x="67" y="25"/>
                  </a:moveTo>
                  <a:cubicBezTo>
                    <a:pt x="66" y="23"/>
                    <a:pt x="64" y="22"/>
                    <a:pt x="63" y="22"/>
                  </a:cubicBezTo>
                  <a:cubicBezTo>
                    <a:pt x="61" y="22"/>
                    <a:pt x="59" y="22"/>
                    <a:pt x="57" y="24"/>
                  </a:cubicBezTo>
                  <a:cubicBezTo>
                    <a:pt x="56" y="25"/>
                    <a:pt x="55" y="27"/>
                    <a:pt x="54" y="30"/>
                  </a:cubicBezTo>
                  <a:cubicBezTo>
                    <a:pt x="54" y="33"/>
                    <a:pt x="54" y="35"/>
                    <a:pt x="54" y="36"/>
                  </a:cubicBezTo>
                  <a:lnTo>
                    <a:pt x="67" y="25"/>
                  </a:lnTo>
                  <a:close/>
                  <a:moveTo>
                    <a:pt x="68" y="27"/>
                  </a:moveTo>
                  <a:lnTo>
                    <a:pt x="56" y="39"/>
                  </a:lnTo>
                  <a:cubicBezTo>
                    <a:pt x="57" y="40"/>
                    <a:pt x="58" y="41"/>
                    <a:pt x="60" y="41"/>
                  </a:cubicBezTo>
                  <a:cubicBezTo>
                    <a:pt x="62" y="41"/>
                    <a:pt x="64" y="41"/>
                    <a:pt x="65" y="39"/>
                  </a:cubicBezTo>
                  <a:cubicBezTo>
                    <a:pt x="67" y="38"/>
                    <a:pt x="68" y="36"/>
                    <a:pt x="68" y="33"/>
                  </a:cubicBezTo>
                  <a:cubicBezTo>
                    <a:pt x="69" y="32"/>
                    <a:pt x="69" y="31"/>
                    <a:pt x="69" y="30"/>
                  </a:cubicBezTo>
                  <a:cubicBezTo>
                    <a:pt x="69" y="29"/>
                    <a:pt x="69" y="28"/>
                    <a:pt x="68" y="2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pic>
          <p:nvPicPr>
            <p:cNvPr id="430224" name="Picture 144"/>
            <p:cNvPicPr>
              <a:picLocks noChangeAspect="1" noChangeArrowheads="1"/>
            </p:cNvPicPr>
            <p:nvPr/>
          </p:nvPicPr>
          <p:blipFill>
            <a:blip r:embed="rId30"/>
            <a:srcRect/>
            <a:stretch>
              <a:fillRect/>
            </a:stretch>
          </p:blipFill>
          <p:spPr bwMode="auto">
            <a:xfrm>
              <a:off x="3556" y="1836"/>
              <a:ext cx="351" cy="368"/>
            </a:xfrm>
            <a:prstGeom prst="rect">
              <a:avLst/>
            </a:prstGeom>
            <a:noFill/>
            <a:ln w="9525">
              <a:noFill/>
              <a:miter lim="800000"/>
              <a:headEnd/>
              <a:tailEnd/>
            </a:ln>
          </p:spPr>
        </p:pic>
        <p:pic>
          <p:nvPicPr>
            <p:cNvPr id="430225" name="Picture 145"/>
            <p:cNvPicPr>
              <a:picLocks noChangeAspect="1" noChangeArrowheads="1"/>
            </p:cNvPicPr>
            <p:nvPr/>
          </p:nvPicPr>
          <p:blipFill>
            <a:blip r:embed="rId31"/>
            <a:srcRect/>
            <a:stretch>
              <a:fillRect/>
            </a:stretch>
          </p:blipFill>
          <p:spPr bwMode="auto">
            <a:xfrm>
              <a:off x="3556" y="1836"/>
              <a:ext cx="351" cy="368"/>
            </a:xfrm>
            <a:prstGeom prst="rect">
              <a:avLst/>
            </a:prstGeom>
            <a:noFill/>
            <a:ln w="9525">
              <a:noFill/>
              <a:miter lim="800000"/>
              <a:headEnd/>
              <a:tailEnd/>
            </a:ln>
          </p:spPr>
        </p:pic>
        <p:sp>
          <p:nvSpPr>
            <p:cNvPr id="430226" name="Rectangle 146"/>
            <p:cNvSpPr>
              <a:spLocks noChangeArrowheads="1"/>
            </p:cNvSpPr>
            <p:nvPr/>
          </p:nvSpPr>
          <p:spPr bwMode="auto">
            <a:xfrm>
              <a:off x="3691" y="1924"/>
              <a:ext cx="56"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Meget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227" name="Rectangle 147"/>
            <p:cNvSpPr>
              <a:spLocks noChangeArrowheads="1"/>
            </p:cNvSpPr>
            <p:nvPr/>
          </p:nvSpPr>
          <p:spPr bwMode="auto">
            <a:xfrm>
              <a:off x="3681" y="1951"/>
              <a:ext cx="79"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energifor</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228" name="Rectangle 148"/>
            <p:cNvSpPr>
              <a:spLocks noChangeArrowheads="1"/>
            </p:cNvSpPr>
            <p:nvPr/>
          </p:nvSpPr>
          <p:spPr bwMode="auto">
            <a:xfrm>
              <a:off x="3700" y="1979"/>
              <a:ext cx="41"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brug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229" name="Rectangle 149"/>
            <p:cNvSpPr>
              <a:spLocks noChangeArrowheads="1"/>
            </p:cNvSpPr>
            <p:nvPr/>
          </p:nvSpPr>
          <p:spPr bwMode="auto">
            <a:xfrm>
              <a:off x="3691" y="2007"/>
              <a:ext cx="52"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under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230" name="Rectangle 150"/>
            <p:cNvSpPr>
              <a:spLocks noChangeArrowheads="1"/>
            </p:cNvSpPr>
            <p:nvPr/>
          </p:nvSpPr>
          <p:spPr bwMode="auto">
            <a:xfrm>
              <a:off x="3681" y="2034"/>
              <a:ext cx="85"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fremstillin</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231" name="Rectangle 151"/>
            <p:cNvSpPr>
              <a:spLocks noChangeArrowheads="1"/>
            </p:cNvSpPr>
            <p:nvPr/>
          </p:nvSpPr>
          <p:spPr bwMode="auto">
            <a:xfrm>
              <a:off x="3681" y="2071"/>
              <a:ext cx="34"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g af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232" name="Rectangle 152"/>
            <p:cNvSpPr>
              <a:spLocks noChangeArrowheads="1"/>
            </p:cNvSpPr>
            <p:nvPr/>
          </p:nvSpPr>
          <p:spPr bwMode="auto">
            <a:xfrm>
              <a:off x="3746" y="2071"/>
              <a:ext cx="25"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FF0000"/>
                  </a:solidFill>
                  <a:effectLst/>
                  <a:latin typeface="Arial" pitchFamily="34" charset="0"/>
                  <a:ea typeface="SimSun" pitchFamily="2" charset="-122"/>
                  <a:cs typeface="Arial" pitchFamily="34" charset="0"/>
                </a:rPr>
                <a:t>P?</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233" name="Rectangle 153"/>
            <p:cNvSpPr>
              <a:spLocks noChangeArrowheads="1"/>
            </p:cNvSpPr>
            <p:nvPr/>
          </p:nvSpPr>
          <p:spPr bwMode="auto">
            <a:xfrm>
              <a:off x="3783" y="2071"/>
              <a:ext cx="7"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FF0000"/>
                  </a:solidFill>
                  <a:effectLst/>
                  <a:latin typeface="Arial" pitchFamily="34" charset="0"/>
                  <a:ea typeface="SimSun" pitchFamily="2" charset="-122"/>
                  <a:cs typeface="Arial" pitchFamily="34" charset="0"/>
                </a:rPr>
                <a:t>-</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234" name="Rectangle 154"/>
            <p:cNvSpPr>
              <a:spLocks noChangeArrowheads="1"/>
            </p:cNvSpPr>
            <p:nvPr/>
          </p:nvSpPr>
          <p:spPr bwMode="auto">
            <a:xfrm>
              <a:off x="3681" y="2098"/>
              <a:ext cx="85"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FF0000"/>
                  </a:solidFill>
                  <a:effectLst/>
                  <a:latin typeface="Arial" pitchFamily="34" charset="0"/>
                  <a:ea typeface="SimSun" pitchFamily="2" charset="-122"/>
                  <a:cs typeface="Arial" pitchFamily="34" charset="0"/>
                </a:rPr>
                <a:t>magneter</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pic>
          <p:nvPicPr>
            <p:cNvPr id="430235" name="Picture 155"/>
            <p:cNvPicPr>
              <a:picLocks noChangeAspect="1" noChangeArrowheads="1"/>
            </p:cNvPicPr>
            <p:nvPr/>
          </p:nvPicPr>
          <p:blipFill>
            <a:blip r:embed="rId32"/>
            <a:srcRect/>
            <a:stretch>
              <a:fillRect/>
            </a:stretch>
          </p:blipFill>
          <p:spPr bwMode="auto">
            <a:xfrm>
              <a:off x="2504" y="1698"/>
              <a:ext cx="489" cy="488"/>
            </a:xfrm>
            <a:prstGeom prst="rect">
              <a:avLst/>
            </a:prstGeom>
            <a:noFill/>
            <a:ln w="9525">
              <a:noFill/>
              <a:miter lim="800000"/>
              <a:headEnd/>
              <a:tailEnd/>
            </a:ln>
          </p:spPr>
        </p:pic>
        <p:pic>
          <p:nvPicPr>
            <p:cNvPr id="430236" name="Picture 156"/>
            <p:cNvPicPr>
              <a:picLocks noChangeAspect="1" noChangeArrowheads="1"/>
            </p:cNvPicPr>
            <p:nvPr/>
          </p:nvPicPr>
          <p:blipFill>
            <a:blip r:embed="rId33"/>
            <a:srcRect/>
            <a:stretch>
              <a:fillRect/>
            </a:stretch>
          </p:blipFill>
          <p:spPr bwMode="auto">
            <a:xfrm>
              <a:off x="2504" y="1698"/>
              <a:ext cx="489" cy="488"/>
            </a:xfrm>
            <a:prstGeom prst="rect">
              <a:avLst/>
            </a:prstGeom>
            <a:noFill/>
            <a:ln w="9525">
              <a:noFill/>
              <a:miter lim="800000"/>
              <a:headEnd/>
              <a:tailEnd/>
            </a:ln>
          </p:spPr>
        </p:pic>
        <p:sp>
          <p:nvSpPr>
            <p:cNvPr id="430237" name="Freeform 157"/>
            <p:cNvSpPr>
              <a:spLocks noEditPoints="1"/>
            </p:cNvSpPr>
            <p:nvPr/>
          </p:nvSpPr>
          <p:spPr bwMode="auto">
            <a:xfrm>
              <a:off x="2671" y="1866"/>
              <a:ext cx="84" cy="55"/>
            </a:xfrm>
            <a:custGeom>
              <a:avLst/>
              <a:gdLst/>
              <a:ahLst/>
              <a:cxnLst>
                <a:cxn ang="0">
                  <a:pos x="10" y="91"/>
                </a:cxn>
                <a:cxn ang="0">
                  <a:pos x="14" y="90"/>
                </a:cxn>
                <a:cxn ang="0">
                  <a:pos x="7" y="94"/>
                </a:cxn>
                <a:cxn ang="0">
                  <a:pos x="29" y="69"/>
                </a:cxn>
                <a:cxn ang="0">
                  <a:pos x="34" y="78"/>
                </a:cxn>
                <a:cxn ang="0">
                  <a:pos x="34" y="78"/>
                </a:cxn>
                <a:cxn ang="0">
                  <a:pos x="29" y="69"/>
                </a:cxn>
                <a:cxn ang="0">
                  <a:pos x="34" y="80"/>
                </a:cxn>
                <a:cxn ang="0">
                  <a:pos x="35" y="80"/>
                </a:cxn>
                <a:cxn ang="0">
                  <a:pos x="35" y="67"/>
                </a:cxn>
                <a:cxn ang="0">
                  <a:pos x="36" y="76"/>
                </a:cxn>
                <a:cxn ang="0">
                  <a:pos x="32" y="76"/>
                </a:cxn>
                <a:cxn ang="0">
                  <a:pos x="34" y="68"/>
                </a:cxn>
                <a:cxn ang="0">
                  <a:pos x="33" y="76"/>
                </a:cxn>
                <a:cxn ang="0">
                  <a:pos x="37" y="74"/>
                </a:cxn>
                <a:cxn ang="0">
                  <a:pos x="42" y="63"/>
                </a:cxn>
                <a:cxn ang="0">
                  <a:pos x="46" y="60"/>
                </a:cxn>
                <a:cxn ang="0">
                  <a:pos x="56" y="64"/>
                </a:cxn>
                <a:cxn ang="0">
                  <a:pos x="49" y="59"/>
                </a:cxn>
                <a:cxn ang="0">
                  <a:pos x="48" y="63"/>
                </a:cxn>
                <a:cxn ang="0">
                  <a:pos x="45" y="65"/>
                </a:cxn>
                <a:cxn ang="0">
                  <a:pos x="81" y="48"/>
                </a:cxn>
                <a:cxn ang="0">
                  <a:pos x="73" y="52"/>
                </a:cxn>
                <a:cxn ang="0">
                  <a:pos x="75" y="46"/>
                </a:cxn>
                <a:cxn ang="0">
                  <a:pos x="71" y="46"/>
                </a:cxn>
                <a:cxn ang="0">
                  <a:pos x="72" y="44"/>
                </a:cxn>
                <a:cxn ang="0">
                  <a:pos x="78" y="40"/>
                </a:cxn>
                <a:cxn ang="0">
                  <a:pos x="78" y="47"/>
                </a:cxn>
                <a:cxn ang="0">
                  <a:pos x="83" y="44"/>
                </a:cxn>
                <a:cxn ang="0">
                  <a:pos x="76" y="43"/>
                </a:cxn>
                <a:cxn ang="0">
                  <a:pos x="73" y="50"/>
                </a:cxn>
                <a:cxn ang="0">
                  <a:pos x="76" y="47"/>
                </a:cxn>
                <a:cxn ang="0">
                  <a:pos x="103" y="32"/>
                </a:cxn>
                <a:cxn ang="0">
                  <a:pos x="98" y="32"/>
                </a:cxn>
                <a:cxn ang="0">
                  <a:pos x="98" y="27"/>
                </a:cxn>
                <a:cxn ang="0">
                  <a:pos x="100" y="28"/>
                </a:cxn>
                <a:cxn ang="0">
                  <a:pos x="99" y="30"/>
                </a:cxn>
                <a:cxn ang="0">
                  <a:pos x="105" y="32"/>
                </a:cxn>
                <a:cxn ang="0">
                  <a:pos x="112" y="25"/>
                </a:cxn>
                <a:cxn ang="0">
                  <a:pos x="117" y="23"/>
                </a:cxn>
                <a:cxn ang="0">
                  <a:pos x="110" y="22"/>
                </a:cxn>
                <a:cxn ang="0">
                  <a:pos x="113" y="18"/>
                </a:cxn>
                <a:cxn ang="0">
                  <a:pos x="113" y="20"/>
                </a:cxn>
                <a:cxn ang="0">
                  <a:pos x="114" y="21"/>
                </a:cxn>
                <a:cxn ang="0">
                  <a:pos x="118" y="25"/>
                </a:cxn>
                <a:cxn ang="0">
                  <a:pos x="121" y="9"/>
                </a:cxn>
                <a:cxn ang="0">
                  <a:pos x="123" y="12"/>
                </a:cxn>
                <a:cxn ang="0">
                  <a:pos x="129" y="19"/>
                </a:cxn>
                <a:cxn ang="0">
                  <a:pos x="132" y="15"/>
                </a:cxn>
                <a:cxn ang="0">
                  <a:pos x="124" y="11"/>
                </a:cxn>
                <a:cxn ang="0">
                  <a:pos x="133" y="14"/>
                </a:cxn>
                <a:cxn ang="0">
                  <a:pos x="128" y="19"/>
                </a:cxn>
                <a:cxn ang="0">
                  <a:pos x="130" y="12"/>
                </a:cxn>
                <a:cxn ang="0">
                  <a:pos x="144" y="5"/>
                </a:cxn>
                <a:cxn ang="0">
                  <a:pos x="139" y="7"/>
                </a:cxn>
                <a:cxn ang="0">
                  <a:pos x="145" y="3"/>
                </a:cxn>
                <a:cxn ang="0">
                  <a:pos x="144" y="5"/>
                </a:cxn>
                <a:cxn ang="0">
                  <a:pos x="139" y="4"/>
                </a:cxn>
              </a:cxnLst>
              <a:rect l="0" t="0" r="r" b="b"/>
              <a:pathLst>
                <a:path w="146" h="95">
                  <a:moveTo>
                    <a:pt x="6" y="95"/>
                  </a:moveTo>
                  <a:lnTo>
                    <a:pt x="0" y="86"/>
                  </a:lnTo>
                  <a:lnTo>
                    <a:pt x="2" y="84"/>
                  </a:lnTo>
                  <a:lnTo>
                    <a:pt x="8" y="90"/>
                  </a:lnTo>
                  <a:cubicBezTo>
                    <a:pt x="9" y="90"/>
                    <a:pt x="9" y="91"/>
                    <a:pt x="10" y="91"/>
                  </a:cubicBezTo>
                  <a:cubicBezTo>
                    <a:pt x="9" y="91"/>
                    <a:pt x="9" y="90"/>
                    <a:pt x="9" y="89"/>
                  </a:cubicBezTo>
                  <a:lnTo>
                    <a:pt x="7" y="81"/>
                  </a:lnTo>
                  <a:lnTo>
                    <a:pt x="9" y="80"/>
                  </a:lnTo>
                  <a:lnTo>
                    <a:pt x="15" y="89"/>
                  </a:lnTo>
                  <a:lnTo>
                    <a:pt x="14" y="90"/>
                  </a:lnTo>
                  <a:lnTo>
                    <a:pt x="9" y="82"/>
                  </a:lnTo>
                  <a:lnTo>
                    <a:pt x="11" y="92"/>
                  </a:lnTo>
                  <a:lnTo>
                    <a:pt x="10" y="93"/>
                  </a:lnTo>
                  <a:lnTo>
                    <a:pt x="2" y="86"/>
                  </a:lnTo>
                  <a:lnTo>
                    <a:pt x="7" y="94"/>
                  </a:lnTo>
                  <a:lnTo>
                    <a:pt x="6" y="95"/>
                  </a:lnTo>
                  <a:close/>
                  <a:moveTo>
                    <a:pt x="28" y="70"/>
                  </a:moveTo>
                  <a:lnTo>
                    <a:pt x="27" y="69"/>
                  </a:lnTo>
                  <a:lnTo>
                    <a:pt x="28" y="68"/>
                  </a:lnTo>
                  <a:lnTo>
                    <a:pt x="29" y="69"/>
                  </a:lnTo>
                  <a:lnTo>
                    <a:pt x="28" y="70"/>
                  </a:lnTo>
                  <a:close/>
                  <a:moveTo>
                    <a:pt x="33" y="78"/>
                  </a:moveTo>
                  <a:lnTo>
                    <a:pt x="28" y="71"/>
                  </a:lnTo>
                  <a:lnTo>
                    <a:pt x="30" y="71"/>
                  </a:lnTo>
                  <a:lnTo>
                    <a:pt x="34" y="78"/>
                  </a:lnTo>
                  <a:lnTo>
                    <a:pt x="33" y="78"/>
                  </a:lnTo>
                  <a:close/>
                  <a:moveTo>
                    <a:pt x="33" y="78"/>
                  </a:moveTo>
                  <a:lnTo>
                    <a:pt x="27" y="69"/>
                  </a:lnTo>
                  <a:lnTo>
                    <a:pt x="28" y="68"/>
                  </a:lnTo>
                  <a:lnTo>
                    <a:pt x="34" y="78"/>
                  </a:lnTo>
                  <a:lnTo>
                    <a:pt x="33" y="78"/>
                  </a:lnTo>
                  <a:close/>
                  <a:moveTo>
                    <a:pt x="27" y="70"/>
                  </a:moveTo>
                  <a:lnTo>
                    <a:pt x="27" y="69"/>
                  </a:lnTo>
                  <a:lnTo>
                    <a:pt x="28" y="68"/>
                  </a:lnTo>
                  <a:lnTo>
                    <a:pt x="29" y="69"/>
                  </a:lnTo>
                  <a:lnTo>
                    <a:pt x="27" y="70"/>
                  </a:lnTo>
                  <a:close/>
                  <a:moveTo>
                    <a:pt x="33" y="82"/>
                  </a:moveTo>
                  <a:lnTo>
                    <a:pt x="33" y="81"/>
                  </a:lnTo>
                  <a:cubicBezTo>
                    <a:pt x="33" y="81"/>
                    <a:pt x="33" y="81"/>
                    <a:pt x="33" y="81"/>
                  </a:cubicBezTo>
                  <a:cubicBezTo>
                    <a:pt x="33" y="80"/>
                    <a:pt x="34" y="80"/>
                    <a:pt x="34" y="80"/>
                  </a:cubicBezTo>
                  <a:cubicBezTo>
                    <a:pt x="34" y="80"/>
                    <a:pt x="33" y="79"/>
                    <a:pt x="33" y="79"/>
                  </a:cubicBezTo>
                  <a:lnTo>
                    <a:pt x="28" y="71"/>
                  </a:lnTo>
                  <a:lnTo>
                    <a:pt x="29" y="71"/>
                  </a:lnTo>
                  <a:lnTo>
                    <a:pt x="34" y="78"/>
                  </a:lnTo>
                  <a:cubicBezTo>
                    <a:pt x="35" y="79"/>
                    <a:pt x="35" y="79"/>
                    <a:pt x="35" y="80"/>
                  </a:cubicBezTo>
                  <a:cubicBezTo>
                    <a:pt x="35" y="81"/>
                    <a:pt x="35" y="81"/>
                    <a:pt x="34" y="82"/>
                  </a:cubicBezTo>
                  <a:cubicBezTo>
                    <a:pt x="34" y="82"/>
                    <a:pt x="33" y="82"/>
                    <a:pt x="33" y="82"/>
                  </a:cubicBezTo>
                  <a:close/>
                  <a:moveTo>
                    <a:pt x="34" y="68"/>
                  </a:moveTo>
                  <a:lnTo>
                    <a:pt x="34" y="67"/>
                  </a:lnTo>
                  <a:lnTo>
                    <a:pt x="35" y="67"/>
                  </a:lnTo>
                  <a:lnTo>
                    <a:pt x="35" y="69"/>
                  </a:lnTo>
                  <a:cubicBezTo>
                    <a:pt x="35" y="69"/>
                    <a:pt x="36" y="69"/>
                    <a:pt x="36" y="69"/>
                  </a:cubicBezTo>
                  <a:cubicBezTo>
                    <a:pt x="36" y="70"/>
                    <a:pt x="37" y="70"/>
                    <a:pt x="37" y="71"/>
                  </a:cubicBezTo>
                  <a:cubicBezTo>
                    <a:pt x="38" y="72"/>
                    <a:pt x="38" y="73"/>
                    <a:pt x="38" y="74"/>
                  </a:cubicBezTo>
                  <a:cubicBezTo>
                    <a:pt x="37" y="75"/>
                    <a:pt x="37" y="76"/>
                    <a:pt x="36" y="76"/>
                  </a:cubicBezTo>
                  <a:cubicBezTo>
                    <a:pt x="35" y="77"/>
                    <a:pt x="35" y="77"/>
                    <a:pt x="34" y="77"/>
                  </a:cubicBezTo>
                  <a:lnTo>
                    <a:pt x="34" y="78"/>
                  </a:lnTo>
                  <a:lnTo>
                    <a:pt x="33" y="78"/>
                  </a:lnTo>
                  <a:lnTo>
                    <a:pt x="33" y="77"/>
                  </a:lnTo>
                  <a:cubicBezTo>
                    <a:pt x="33" y="77"/>
                    <a:pt x="32" y="77"/>
                    <a:pt x="32" y="76"/>
                  </a:cubicBezTo>
                  <a:cubicBezTo>
                    <a:pt x="31" y="76"/>
                    <a:pt x="31" y="76"/>
                    <a:pt x="31" y="75"/>
                  </a:cubicBezTo>
                  <a:cubicBezTo>
                    <a:pt x="30" y="74"/>
                    <a:pt x="29" y="72"/>
                    <a:pt x="30" y="71"/>
                  </a:cubicBezTo>
                  <a:cubicBezTo>
                    <a:pt x="30" y="70"/>
                    <a:pt x="31" y="70"/>
                    <a:pt x="31" y="69"/>
                  </a:cubicBezTo>
                  <a:cubicBezTo>
                    <a:pt x="32" y="69"/>
                    <a:pt x="32" y="69"/>
                    <a:pt x="33" y="69"/>
                  </a:cubicBezTo>
                  <a:cubicBezTo>
                    <a:pt x="33" y="69"/>
                    <a:pt x="33" y="68"/>
                    <a:pt x="34" y="68"/>
                  </a:cubicBezTo>
                  <a:close/>
                  <a:moveTo>
                    <a:pt x="34" y="70"/>
                  </a:moveTo>
                  <a:cubicBezTo>
                    <a:pt x="33" y="70"/>
                    <a:pt x="33" y="70"/>
                    <a:pt x="32" y="70"/>
                  </a:cubicBezTo>
                  <a:cubicBezTo>
                    <a:pt x="32" y="70"/>
                    <a:pt x="31" y="71"/>
                    <a:pt x="31" y="72"/>
                  </a:cubicBezTo>
                  <a:cubicBezTo>
                    <a:pt x="31" y="72"/>
                    <a:pt x="31" y="73"/>
                    <a:pt x="32" y="74"/>
                  </a:cubicBezTo>
                  <a:cubicBezTo>
                    <a:pt x="32" y="75"/>
                    <a:pt x="33" y="75"/>
                    <a:pt x="33" y="76"/>
                  </a:cubicBezTo>
                  <a:lnTo>
                    <a:pt x="34" y="70"/>
                  </a:lnTo>
                  <a:close/>
                  <a:moveTo>
                    <a:pt x="35" y="70"/>
                  </a:moveTo>
                  <a:lnTo>
                    <a:pt x="34" y="76"/>
                  </a:lnTo>
                  <a:cubicBezTo>
                    <a:pt x="35" y="76"/>
                    <a:pt x="35" y="76"/>
                    <a:pt x="35" y="75"/>
                  </a:cubicBezTo>
                  <a:cubicBezTo>
                    <a:pt x="36" y="75"/>
                    <a:pt x="36" y="75"/>
                    <a:pt x="37" y="74"/>
                  </a:cubicBezTo>
                  <a:cubicBezTo>
                    <a:pt x="37" y="73"/>
                    <a:pt x="36" y="72"/>
                    <a:pt x="36" y="71"/>
                  </a:cubicBezTo>
                  <a:cubicBezTo>
                    <a:pt x="36" y="71"/>
                    <a:pt x="35" y="71"/>
                    <a:pt x="35" y="71"/>
                  </a:cubicBezTo>
                  <a:cubicBezTo>
                    <a:pt x="35" y="70"/>
                    <a:pt x="35" y="70"/>
                    <a:pt x="35" y="70"/>
                  </a:cubicBezTo>
                  <a:close/>
                  <a:moveTo>
                    <a:pt x="46" y="70"/>
                  </a:moveTo>
                  <a:lnTo>
                    <a:pt x="42" y="63"/>
                  </a:lnTo>
                  <a:lnTo>
                    <a:pt x="43" y="62"/>
                  </a:lnTo>
                  <a:lnTo>
                    <a:pt x="44" y="63"/>
                  </a:lnTo>
                  <a:cubicBezTo>
                    <a:pt x="44" y="63"/>
                    <a:pt x="44" y="62"/>
                    <a:pt x="44" y="62"/>
                  </a:cubicBezTo>
                  <a:cubicBezTo>
                    <a:pt x="44" y="61"/>
                    <a:pt x="44" y="61"/>
                    <a:pt x="45" y="61"/>
                  </a:cubicBezTo>
                  <a:cubicBezTo>
                    <a:pt x="45" y="60"/>
                    <a:pt x="46" y="60"/>
                    <a:pt x="46" y="60"/>
                  </a:cubicBezTo>
                  <a:cubicBezTo>
                    <a:pt x="47" y="60"/>
                    <a:pt x="47" y="60"/>
                    <a:pt x="48" y="61"/>
                  </a:cubicBezTo>
                  <a:cubicBezTo>
                    <a:pt x="48" y="59"/>
                    <a:pt x="48" y="59"/>
                    <a:pt x="49" y="58"/>
                  </a:cubicBezTo>
                  <a:cubicBezTo>
                    <a:pt x="50" y="58"/>
                    <a:pt x="50" y="57"/>
                    <a:pt x="51" y="58"/>
                  </a:cubicBezTo>
                  <a:cubicBezTo>
                    <a:pt x="52" y="58"/>
                    <a:pt x="52" y="58"/>
                    <a:pt x="53" y="59"/>
                  </a:cubicBezTo>
                  <a:lnTo>
                    <a:pt x="56" y="64"/>
                  </a:lnTo>
                  <a:lnTo>
                    <a:pt x="55" y="65"/>
                  </a:lnTo>
                  <a:lnTo>
                    <a:pt x="52" y="60"/>
                  </a:lnTo>
                  <a:cubicBezTo>
                    <a:pt x="52" y="60"/>
                    <a:pt x="51" y="59"/>
                    <a:pt x="51" y="59"/>
                  </a:cubicBezTo>
                  <a:cubicBezTo>
                    <a:pt x="51" y="59"/>
                    <a:pt x="51" y="59"/>
                    <a:pt x="50" y="59"/>
                  </a:cubicBezTo>
                  <a:cubicBezTo>
                    <a:pt x="50" y="59"/>
                    <a:pt x="50" y="59"/>
                    <a:pt x="49" y="59"/>
                  </a:cubicBezTo>
                  <a:cubicBezTo>
                    <a:pt x="49" y="60"/>
                    <a:pt x="49" y="60"/>
                    <a:pt x="49" y="60"/>
                  </a:cubicBezTo>
                  <a:cubicBezTo>
                    <a:pt x="48" y="61"/>
                    <a:pt x="49" y="62"/>
                    <a:pt x="49" y="62"/>
                  </a:cubicBezTo>
                  <a:lnTo>
                    <a:pt x="52" y="66"/>
                  </a:lnTo>
                  <a:lnTo>
                    <a:pt x="50" y="67"/>
                  </a:lnTo>
                  <a:lnTo>
                    <a:pt x="48" y="63"/>
                  </a:lnTo>
                  <a:cubicBezTo>
                    <a:pt x="47" y="62"/>
                    <a:pt x="47" y="62"/>
                    <a:pt x="47" y="62"/>
                  </a:cubicBezTo>
                  <a:cubicBezTo>
                    <a:pt x="46" y="61"/>
                    <a:pt x="46" y="62"/>
                    <a:pt x="45" y="62"/>
                  </a:cubicBezTo>
                  <a:cubicBezTo>
                    <a:pt x="45" y="62"/>
                    <a:pt x="45" y="62"/>
                    <a:pt x="45" y="63"/>
                  </a:cubicBezTo>
                  <a:cubicBezTo>
                    <a:pt x="44" y="63"/>
                    <a:pt x="44" y="63"/>
                    <a:pt x="44" y="64"/>
                  </a:cubicBezTo>
                  <a:cubicBezTo>
                    <a:pt x="45" y="64"/>
                    <a:pt x="45" y="65"/>
                    <a:pt x="45" y="65"/>
                  </a:cubicBezTo>
                  <a:lnTo>
                    <a:pt x="47" y="69"/>
                  </a:lnTo>
                  <a:lnTo>
                    <a:pt x="46" y="70"/>
                  </a:lnTo>
                  <a:close/>
                  <a:moveTo>
                    <a:pt x="83" y="44"/>
                  </a:moveTo>
                  <a:cubicBezTo>
                    <a:pt x="83" y="45"/>
                    <a:pt x="83" y="46"/>
                    <a:pt x="83" y="46"/>
                  </a:cubicBezTo>
                  <a:cubicBezTo>
                    <a:pt x="82" y="47"/>
                    <a:pt x="82" y="48"/>
                    <a:pt x="81" y="48"/>
                  </a:cubicBezTo>
                  <a:cubicBezTo>
                    <a:pt x="80" y="49"/>
                    <a:pt x="80" y="49"/>
                    <a:pt x="79" y="49"/>
                  </a:cubicBezTo>
                  <a:cubicBezTo>
                    <a:pt x="79" y="49"/>
                    <a:pt x="78" y="49"/>
                    <a:pt x="78" y="49"/>
                  </a:cubicBezTo>
                  <a:cubicBezTo>
                    <a:pt x="77" y="49"/>
                    <a:pt x="77" y="50"/>
                    <a:pt x="77" y="50"/>
                  </a:cubicBezTo>
                  <a:cubicBezTo>
                    <a:pt x="76" y="51"/>
                    <a:pt x="76" y="51"/>
                    <a:pt x="75" y="52"/>
                  </a:cubicBezTo>
                  <a:cubicBezTo>
                    <a:pt x="75" y="52"/>
                    <a:pt x="74" y="52"/>
                    <a:pt x="73" y="52"/>
                  </a:cubicBezTo>
                  <a:cubicBezTo>
                    <a:pt x="73" y="52"/>
                    <a:pt x="72" y="52"/>
                    <a:pt x="72" y="51"/>
                  </a:cubicBezTo>
                  <a:cubicBezTo>
                    <a:pt x="72" y="51"/>
                    <a:pt x="71" y="50"/>
                    <a:pt x="71" y="50"/>
                  </a:cubicBezTo>
                  <a:cubicBezTo>
                    <a:pt x="71" y="49"/>
                    <a:pt x="72" y="49"/>
                    <a:pt x="72" y="49"/>
                  </a:cubicBezTo>
                  <a:cubicBezTo>
                    <a:pt x="72" y="48"/>
                    <a:pt x="73" y="48"/>
                    <a:pt x="73" y="47"/>
                  </a:cubicBezTo>
                  <a:cubicBezTo>
                    <a:pt x="74" y="46"/>
                    <a:pt x="75" y="46"/>
                    <a:pt x="75" y="46"/>
                  </a:cubicBezTo>
                  <a:cubicBezTo>
                    <a:pt x="75" y="46"/>
                    <a:pt x="75" y="45"/>
                    <a:pt x="75" y="45"/>
                  </a:cubicBezTo>
                  <a:cubicBezTo>
                    <a:pt x="74" y="45"/>
                    <a:pt x="74" y="44"/>
                    <a:pt x="74" y="44"/>
                  </a:cubicBezTo>
                  <a:cubicBezTo>
                    <a:pt x="73" y="44"/>
                    <a:pt x="73" y="44"/>
                    <a:pt x="72" y="45"/>
                  </a:cubicBezTo>
                  <a:cubicBezTo>
                    <a:pt x="72" y="45"/>
                    <a:pt x="72" y="45"/>
                    <a:pt x="71" y="46"/>
                  </a:cubicBezTo>
                  <a:cubicBezTo>
                    <a:pt x="71" y="46"/>
                    <a:pt x="71" y="46"/>
                    <a:pt x="71" y="46"/>
                  </a:cubicBezTo>
                  <a:cubicBezTo>
                    <a:pt x="71" y="47"/>
                    <a:pt x="71" y="47"/>
                    <a:pt x="71" y="47"/>
                  </a:cubicBezTo>
                  <a:lnTo>
                    <a:pt x="70" y="48"/>
                  </a:lnTo>
                  <a:cubicBezTo>
                    <a:pt x="70" y="47"/>
                    <a:pt x="70" y="47"/>
                    <a:pt x="70" y="46"/>
                  </a:cubicBezTo>
                  <a:cubicBezTo>
                    <a:pt x="70" y="46"/>
                    <a:pt x="70" y="45"/>
                    <a:pt x="70" y="45"/>
                  </a:cubicBezTo>
                  <a:cubicBezTo>
                    <a:pt x="71" y="45"/>
                    <a:pt x="71" y="44"/>
                    <a:pt x="72" y="44"/>
                  </a:cubicBezTo>
                  <a:cubicBezTo>
                    <a:pt x="72" y="43"/>
                    <a:pt x="73" y="43"/>
                    <a:pt x="74" y="43"/>
                  </a:cubicBezTo>
                  <a:cubicBezTo>
                    <a:pt x="74" y="43"/>
                    <a:pt x="74" y="43"/>
                    <a:pt x="75" y="43"/>
                  </a:cubicBezTo>
                  <a:cubicBezTo>
                    <a:pt x="75" y="43"/>
                    <a:pt x="75" y="42"/>
                    <a:pt x="75" y="42"/>
                  </a:cubicBezTo>
                  <a:cubicBezTo>
                    <a:pt x="75" y="42"/>
                    <a:pt x="76" y="41"/>
                    <a:pt x="76" y="41"/>
                  </a:cubicBezTo>
                  <a:cubicBezTo>
                    <a:pt x="77" y="40"/>
                    <a:pt x="78" y="40"/>
                    <a:pt x="78" y="40"/>
                  </a:cubicBezTo>
                  <a:cubicBezTo>
                    <a:pt x="79" y="40"/>
                    <a:pt x="80" y="41"/>
                    <a:pt x="80" y="41"/>
                  </a:cubicBezTo>
                  <a:cubicBezTo>
                    <a:pt x="81" y="41"/>
                    <a:pt x="81" y="42"/>
                    <a:pt x="82" y="42"/>
                  </a:cubicBezTo>
                  <a:cubicBezTo>
                    <a:pt x="82" y="43"/>
                    <a:pt x="82" y="43"/>
                    <a:pt x="82" y="43"/>
                  </a:cubicBezTo>
                  <a:lnTo>
                    <a:pt x="77" y="46"/>
                  </a:lnTo>
                  <a:cubicBezTo>
                    <a:pt x="77" y="47"/>
                    <a:pt x="78" y="47"/>
                    <a:pt x="78" y="47"/>
                  </a:cubicBezTo>
                  <a:cubicBezTo>
                    <a:pt x="78" y="48"/>
                    <a:pt x="79" y="48"/>
                    <a:pt x="79" y="48"/>
                  </a:cubicBezTo>
                  <a:cubicBezTo>
                    <a:pt x="80" y="48"/>
                    <a:pt x="80" y="47"/>
                    <a:pt x="80" y="47"/>
                  </a:cubicBezTo>
                  <a:cubicBezTo>
                    <a:pt x="81" y="47"/>
                    <a:pt x="81" y="47"/>
                    <a:pt x="81" y="46"/>
                  </a:cubicBezTo>
                  <a:cubicBezTo>
                    <a:pt x="81" y="46"/>
                    <a:pt x="81" y="45"/>
                    <a:pt x="81" y="45"/>
                  </a:cubicBezTo>
                  <a:lnTo>
                    <a:pt x="83" y="44"/>
                  </a:lnTo>
                  <a:close/>
                  <a:moveTo>
                    <a:pt x="76" y="45"/>
                  </a:moveTo>
                  <a:lnTo>
                    <a:pt x="80" y="43"/>
                  </a:lnTo>
                  <a:cubicBezTo>
                    <a:pt x="80" y="42"/>
                    <a:pt x="79" y="42"/>
                    <a:pt x="79" y="42"/>
                  </a:cubicBezTo>
                  <a:cubicBezTo>
                    <a:pt x="78" y="41"/>
                    <a:pt x="77" y="42"/>
                    <a:pt x="77" y="42"/>
                  </a:cubicBezTo>
                  <a:cubicBezTo>
                    <a:pt x="76" y="42"/>
                    <a:pt x="76" y="43"/>
                    <a:pt x="76" y="43"/>
                  </a:cubicBezTo>
                  <a:cubicBezTo>
                    <a:pt x="76" y="44"/>
                    <a:pt x="76" y="44"/>
                    <a:pt x="76" y="45"/>
                  </a:cubicBezTo>
                  <a:close/>
                  <a:moveTo>
                    <a:pt x="76" y="47"/>
                  </a:moveTo>
                  <a:cubicBezTo>
                    <a:pt x="75" y="47"/>
                    <a:pt x="75" y="47"/>
                    <a:pt x="74" y="48"/>
                  </a:cubicBezTo>
                  <a:cubicBezTo>
                    <a:pt x="73" y="49"/>
                    <a:pt x="73" y="49"/>
                    <a:pt x="73" y="49"/>
                  </a:cubicBezTo>
                  <a:cubicBezTo>
                    <a:pt x="73" y="50"/>
                    <a:pt x="73" y="50"/>
                    <a:pt x="73" y="50"/>
                  </a:cubicBezTo>
                  <a:cubicBezTo>
                    <a:pt x="73" y="51"/>
                    <a:pt x="73" y="51"/>
                    <a:pt x="74" y="51"/>
                  </a:cubicBezTo>
                  <a:cubicBezTo>
                    <a:pt x="74" y="51"/>
                    <a:pt x="75" y="51"/>
                    <a:pt x="75" y="51"/>
                  </a:cubicBezTo>
                  <a:cubicBezTo>
                    <a:pt x="76" y="50"/>
                    <a:pt x="76" y="50"/>
                    <a:pt x="76" y="49"/>
                  </a:cubicBezTo>
                  <a:cubicBezTo>
                    <a:pt x="76" y="49"/>
                    <a:pt x="76" y="48"/>
                    <a:pt x="76" y="48"/>
                  </a:cubicBezTo>
                  <a:cubicBezTo>
                    <a:pt x="76" y="48"/>
                    <a:pt x="76" y="47"/>
                    <a:pt x="76" y="47"/>
                  </a:cubicBezTo>
                  <a:close/>
                  <a:moveTo>
                    <a:pt x="99" y="34"/>
                  </a:moveTo>
                  <a:lnTo>
                    <a:pt x="100" y="33"/>
                  </a:lnTo>
                  <a:cubicBezTo>
                    <a:pt x="100" y="33"/>
                    <a:pt x="101" y="34"/>
                    <a:pt x="101" y="34"/>
                  </a:cubicBezTo>
                  <a:cubicBezTo>
                    <a:pt x="101" y="34"/>
                    <a:pt x="102" y="34"/>
                    <a:pt x="102" y="33"/>
                  </a:cubicBezTo>
                  <a:cubicBezTo>
                    <a:pt x="103" y="33"/>
                    <a:pt x="103" y="33"/>
                    <a:pt x="103" y="32"/>
                  </a:cubicBezTo>
                  <a:cubicBezTo>
                    <a:pt x="104" y="32"/>
                    <a:pt x="104" y="32"/>
                    <a:pt x="103" y="31"/>
                  </a:cubicBezTo>
                  <a:cubicBezTo>
                    <a:pt x="103" y="31"/>
                    <a:pt x="103" y="31"/>
                    <a:pt x="103" y="31"/>
                  </a:cubicBezTo>
                  <a:cubicBezTo>
                    <a:pt x="102" y="31"/>
                    <a:pt x="102" y="31"/>
                    <a:pt x="101" y="31"/>
                  </a:cubicBezTo>
                  <a:cubicBezTo>
                    <a:pt x="100" y="31"/>
                    <a:pt x="99" y="32"/>
                    <a:pt x="99" y="32"/>
                  </a:cubicBezTo>
                  <a:cubicBezTo>
                    <a:pt x="99" y="32"/>
                    <a:pt x="98" y="32"/>
                    <a:pt x="98" y="32"/>
                  </a:cubicBezTo>
                  <a:cubicBezTo>
                    <a:pt x="97" y="31"/>
                    <a:pt x="97" y="31"/>
                    <a:pt x="97" y="31"/>
                  </a:cubicBezTo>
                  <a:cubicBezTo>
                    <a:pt x="97" y="30"/>
                    <a:pt x="97" y="30"/>
                    <a:pt x="97" y="30"/>
                  </a:cubicBezTo>
                  <a:cubicBezTo>
                    <a:pt x="97" y="29"/>
                    <a:pt x="97" y="29"/>
                    <a:pt x="97" y="29"/>
                  </a:cubicBezTo>
                  <a:cubicBezTo>
                    <a:pt x="97" y="28"/>
                    <a:pt x="97" y="28"/>
                    <a:pt x="97" y="28"/>
                  </a:cubicBezTo>
                  <a:cubicBezTo>
                    <a:pt x="98" y="28"/>
                    <a:pt x="98" y="27"/>
                    <a:pt x="98" y="27"/>
                  </a:cubicBezTo>
                  <a:cubicBezTo>
                    <a:pt x="99" y="27"/>
                    <a:pt x="99" y="27"/>
                    <a:pt x="100" y="26"/>
                  </a:cubicBezTo>
                  <a:cubicBezTo>
                    <a:pt x="100" y="26"/>
                    <a:pt x="101" y="26"/>
                    <a:pt x="101" y="26"/>
                  </a:cubicBezTo>
                  <a:cubicBezTo>
                    <a:pt x="102" y="27"/>
                    <a:pt x="102" y="27"/>
                    <a:pt x="102" y="27"/>
                  </a:cubicBezTo>
                  <a:lnTo>
                    <a:pt x="101" y="28"/>
                  </a:lnTo>
                  <a:cubicBezTo>
                    <a:pt x="101" y="28"/>
                    <a:pt x="101" y="28"/>
                    <a:pt x="100" y="28"/>
                  </a:cubicBezTo>
                  <a:cubicBezTo>
                    <a:pt x="100" y="28"/>
                    <a:pt x="99" y="28"/>
                    <a:pt x="99" y="28"/>
                  </a:cubicBezTo>
                  <a:cubicBezTo>
                    <a:pt x="98" y="28"/>
                    <a:pt x="98" y="29"/>
                    <a:pt x="98" y="29"/>
                  </a:cubicBezTo>
                  <a:cubicBezTo>
                    <a:pt x="98" y="29"/>
                    <a:pt x="98" y="30"/>
                    <a:pt x="98" y="30"/>
                  </a:cubicBezTo>
                  <a:cubicBezTo>
                    <a:pt x="98" y="30"/>
                    <a:pt x="98" y="30"/>
                    <a:pt x="98" y="30"/>
                  </a:cubicBezTo>
                  <a:cubicBezTo>
                    <a:pt x="99" y="30"/>
                    <a:pt x="99" y="30"/>
                    <a:pt x="99" y="30"/>
                  </a:cubicBezTo>
                  <a:cubicBezTo>
                    <a:pt x="99" y="30"/>
                    <a:pt x="100" y="30"/>
                    <a:pt x="100" y="30"/>
                  </a:cubicBezTo>
                  <a:cubicBezTo>
                    <a:pt x="101" y="30"/>
                    <a:pt x="102" y="29"/>
                    <a:pt x="102" y="29"/>
                  </a:cubicBezTo>
                  <a:cubicBezTo>
                    <a:pt x="103" y="29"/>
                    <a:pt x="103" y="29"/>
                    <a:pt x="104" y="29"/>
                  </a:cubicBezTo>
                  <a:cubicBezTo>
                    <a:pt x="104" y="30"/>
                    <a:pt x="104" y="30"/>
                    <a:pt x="105" y="30"/>
                  </a:cubicBezTo>
                  <a:cubicBezTo>
                    <a:pt x="105" y="31"/>
                    <a:pt x="105" y="31"/>
                    <a:pt x="105" y="32"/>
                  </a:cubicBezTo>
                  <a:cubicBezTo>
                    <a:pt x="105" y="32"/>
                    <a:pt x="105" y="33"/>
                    <a:pt x="104" y="33"/>
                  </a:cubicBezTo>
                  <a:cubicBezTo>
                    <a:pt x="104" y="34"/>
                    <a:pt x="104" y="34"/>
                    <a:pt x="103" y="34"/>
                  </a:cubicBezTo>
                  <a:cubicBezTo>
                    <a:pt x="102" y="35"/>
                    <a:pt x="101" y="35"/>
                    <a:pt x="101" y="35"/>
                  </a:cubicBezTo>
                  <a:cubicBezTo>
                    <a:pt x="100" y="35"/>
                    <a:pt x="99" y="35"/>
                    <a:pt x="99" y="34"/>
                  </a:cubicBezTo>
                  <a:close/>
                  <a:moveTo>
                    <a:pt x="112" y="25"/>
                  </a:moveTo>
                  <a:lnTo>
                    <a:pt x="113" y="25"/>
                  </a:lnTo>
                  <a:cubicBezTo>
                    <a:pt x="114" y="25"/>
                    <a:pt x="114" y="25"/>
                    <a:pt x="115" y="25"/>
                  </a:cubicBezTo>
                  <a:cubicBezTo>
                    <a:pt x="115" y="25"/>
                    <a:pt x="115" y="25"/>
                    <a:pt x="116" y="25"/>
                  </a:cubicBezTo>
                  <a:cubicBezTo>
                    <a:pt x="117" y="24"/>
                    <a:pt x="117" y="24"/>
                    <a:pt x="117" y="24"/>
                  </a:cubicBezTo>
                  <a:cubicBezTo>
                    <a:pt x="117" y="23"/>
                    <a:pt x="117" y="23"/>
                    <a:pt x="117" y="23"/>
                  </a:cubicBezTo>
                  <a:cubicBezTo>
                    <a:pt x="117" y="22"/>
                    <a:pt x="117" y="22"/>
                    <a:pt x="116" y="22"/>
                  </a:cubicBezTo>
                  <a:cubicBezTo>
                    <a:pt x="116" y="22"/>
                    <a:pt x="115" y="22"/>
                    <a:pt x="115" y="23"/>
                  </a:cubicBezTo>
                  <a:cubicBezTo>
                    <a:pt x="114" y="23"/>
                    <a:pt x="113" y="23"/>
                    <a:pt x="113" y="23"/>
                  </a:cubicBezTo>
                  <a:cubicBezTo>
                    <a:pt x="112" y="23"/>
                    <a:pt x="112" y="23"/>
                    <a:pt x="111" y="23"/>
                  </a:cubicBezTo>
                  <a:cubicBezTo>
                    <a:pt x="111" y="23"/>
                    <a:pt x="111" y="23"/>
                    <a:pt x="110" y="22"/>
                  </a:cubicBezTo>
                  <a:cubicBezTo>
                    <a:pt x="110" y="22"/>
                    <a:pt x="110" y="22"/>
                    <a:pt x="110" y="21"/>
                  </a:cubicBezTo>
                  <a:cubicBezTo>
                    <a:pt x="110" y="21"/>
                    <a:pt x="110" y="21"/>
                    <a:pt x="110" y="20"/>
                  </a:cubicBezTo>
                  <a:cubicBezTo>
                    <a:pt x="110" y="20"/>
                    <a:pt x="111" y="20"/>
                    <a:pt x="111" y="19"/>
                  </a:cubicBezTo>
                  <a:cubicBezTo>
                    <a:pt x="111" y="19"/>
                    <a:pt x="111" y="19"/>
                    <a:pt x="112" y="19"/>
                  </a:cubicBezTo>
                  <a:cubicBezTo>
                    <a:pt x="112" y="18"/>
                    <a:pt x="113" y="18"/>
                    <a:pt x="113" y="18"/>
                  </a:cubicBezTo>
                  <a:cubicBezTo>
                    <a:pt x="114" y="18"/>
                    <a:pt x="114" y="18"/>
                    <a:pt x="115" y="18"/>
                  </a:cubicBezTo>
                  <a:cubicBezTo>
                    <a:pt x="115" y="18"/>
                    <a:pt x="115" y="18"/>
                    <a:pt x="116" y="19"/>
                  </a:cubicBezTo>
                  <a:lnTo>
                    <a:pt x="115" y="20"/>
                  </a:lnTo>
                  <a:cubicBezTo>
                    <a:pt x="114" y="19"/>
                    <a:pt x="114" y="19"/>
                    <a:pt x="114" y="19"/>
                  </a:cubicBezTo>
                  <a:cubicBezTo>
                    <a:pt x="113" y="19"/>
                    <a:pt x="113" y="19"/>
                    <a:pt x="113" y="20"/>
                  </a:cubicBezTo>
                  <a:cubicBezTo>
                    <a:pt x="112" y="20"/>
                    <a:pt x="112" y="20"/>
                    <a:pt x="112" y="21"/>
                  </a:cubicBezTo>
                  <a:cubicBezTo>
                    <a:pt x="111" y="21"/>
                    <a:pt x="111" y="21"/>
                    <a:pt x="112" y="21"/>
                  </a:cubicBezTo>
                  <a:cubicBezTo>
                    <a:pt x="112" y="22"/>
                    <a:pt x="112" y="22"/>
                    <a:pt x="112" y="22"/>
                  </a:cubicBezTo>
                  <a:cubicBezTo>
                    <a:pt x="112" y="22"/>
                    <a:pt x="112" y="22"/>
                    <a:pt x="113" y="22"/>
                  </a:cubicBezTo>
                  <a:cubicBezTo>
                    <a:pt x="113" y="22"/>
                    <a:pt x="113" y="22"/>
                    <a:pt x="114" y="21"/>
                  </a:cubicBezTo>
                  <a:cubicBezTo>
                    <a:pt x="115" y="21"/>
                    <a:pt x="116" y="21"/>
                    <a:pt x="116" y="21"/>
                  </a:cubicBezTo>
                  <a:cubicBezTo>
                    <a:pt x="116" y="21"/>
                    <a:pt x="117" y="21"/>
                    <a:pt x="117" y="21"/>
                  </a:cubicBezTo>
                  <a:cubicBezTo>
                    <a:pt x="118" y="21"/>
                    <a:pt x="118" y="21"/>
                    <a:pt x="118" y="22"/>
                  </a:cubicBezTo>
                  <a:cubicBezTo>
                    <a:pt x="118" y="22"/>
                    <a:pt x="118" y="23"/>
                    <a:pt x="118" y="23"/>
                  </a:cubicBezTo>
                  <a:cubicBezTo>
                    <a:pt x="118" y="24"/>
                    <a:pt x="118" y="24"/>
                    <a:pt x="118" y="25"/>
                  </a:cubicBezTo>
                  <a:cubicBezTo>
                    <a:pt x="118" y="25"/>
                    <a:pt x="117" y="25"/>
                    <a:pt x="117" y="26"/>
                  </a:cubicBezTo>
                  <a:cubicBezTo>
                    <a:pt x="116" y="26"/>
                    <a:pt x="115" y="27"/>
                    <a:pt x="114" y="27"/>
                  </a:cubicBezTo>
                  <a:cubicBezTo>
                    <a:pt x="113" y="26"/>
                    <a:pt x="113" y="26"/>
                    <a:pt x="112" y="25"/>
                  </a:cubicBezTo>
                  <a:close/>
                  <a:moveTo>
                    <a:pt x="122" y="10"/>
                  </a:moveTo>
                  <a:lnTo>
                    <a:pt x="121" y="9"/>
                  </a:lnTo>
                  <a:lnTo>
                    <a:pt x="123" y="8"/>
                  </a:lnTo>
                  <a:lnTo>
                    <a:pt x="124" y="10"/>
                  </a:lnTo>
                  <a:lnTo>
                    <a:pt x="122" y="10"/>
                  </a:lnTo>
                  <a:close/>
                  <a:moveTo>
                    <a:pt x="128" y="19"/>
                  </a:moveTo>
                  <a:lnTo>
                    <a:pt x="123" y="12"/>
                  </a:lnTo>
                  <a:lnTo>
                    <a:pt x="124" y="11"/>
                  </a:lnTo>
                  <a:lnTo>
                    <a:pt x="129" y="18"/>
                  </a:lnTo>
                  <a:lnTo>
                    <a:pt x="128" y="19"/>
                  </a:lnTo>
                  <a:close/>
                  <a:moveTo>
                    <a:pt x="128" y="19"/>
                  </a:moveTo>
                  <a:lnTo>
                    <a:pt x="129" y="19"/>
                  </a:lnTo>
                  <a:cubicBezTo>
                    <a:pt x="129" y="19"/>
                    <a:pt x="130" y="19"/>
                    <a:pt x="130" y="19"/>
                  </a:cubicBezTo>
                  <a:cubicBezTo>
                    <a:pt x="130" y="19"/>
                    <a:pt x="131" y="19"/>
                    <a:pt x="131" y="19"/>
                  </a:cubicBezTo>
                  <a:cubicBezTo>
                    <a:pt x="132" y="19"/>
                    <a:pt x="132" y="18"/>
                    <a:pt x="132" y="18"/>
                  </a:cubicBezTo>
                  <a:cubicBezTo>
                    <a:pt x="133" y="17"/>
                    <a:pt x="133" y="17"/>
                    <a:pt x="132" y="17"/>
                  </a:cubicBezTo>
                  <a:cubicBezTo>
                    <a:pt x="132" y="16"/>
                    <a:pt x="132" y="16"/>
                    <a:pt x="132" y="15"/>
                  </a:cubicBezTo>
                  <a:cubicBezTo>
                    <a:pt x="131" y="16"/>
                    <a:pt x="131" y="17"/>
                    <a:pt x="130" y="17"/>
                  </a:cubicBezTo>
                  <a:cubicBezTo>
                    <a:pt x="129" y="18"/>
                    <a:pt x="128" y="18"/>
                    <a:pt x="127" y="17"/>
                  </a:cubicBezTo>
                  <a:cubicBezTo>
                    <a:pt x="126" y="17"/>
                    <a:pt x="125" y="16"/>
                    <a:pt x="125" y="15"/>
                  </a:cubicBezTo>
                  <a:cubicBezTo>
                    <a:pt x="124" y="15"/>
                    <a:pt x="124" y="14"/>
                    <a:pt x="124" y="13"/>
                  </a:cubicBezTo>
                  <a:cubicBezTo>
                    <a:pt x="124" y="13"/>
                    <a:pt x="124" y="12"/>
                    <a:pt x="124" y="11"/>
                  </a:cubicBezTo>
                  <a:cubicBezTo>
                    <a:pt x="125" y="11"/>
                    <a:pt x="125" y="10"/>
                    <a:pt x="126" y="10"/>
                  </a:cubicBezTo>
                  <a:cubicBezTo>
                    <a:pt x="126" y="9"/>
                    <a:pt x="127" y="9"/>
                    <a:pt x="128" y="10"/>
                  </a:cubicBezTo>
                  <a:lnTo>
                    <a:pt x="128" y="9"/>
                  </a:lnTo>
                  <a:lnTo>
                    <a:pt x="129" y="8"/>
                  </a:lnTo>
                  <a:lnTo>
                    <a:pt x="133" y="14"/>
                  </a:lnTo>
                  <a:cubicBezTo>
                    <a:pt x="133" y="15"/>
                    <a:pt x="134" y="16"/>
                    <a:pt x="134" y="17"/>
                  </a:cubicBezTo>
                  <a:cubicBezTo>
                    <a:pt x="134" y="17"/>
                    <a:pt x="134" y="18"/>
                    <a:pt x="133" y="18"/>
                  </a:cubicBezTo>
                  <a:cubicBezTo>
                    <a:pt x="133" y="19"/>
                    <a:pt x="133" y="20"/>
                    <a:pt x="132" y="20"/>
                  </a:cubicBezTo>
                  <a:cubicBezTo>
                    <a:pt x="131" y="20"/>
                    <a:pt x="130" y="21"/>
                    <a:pt x="130" y="21"/>
                  </a:cubicBezTo>
                  <a:cubicBezTo>
                    <a:pt x="129" y="21"/>
                    <a:pt x="128" y="20"/>
                    <a:pt x="128" y="19"/>
                  </a:cubicBezTo>
                  <a:close/>
                  <a:moveTo>
                    <a:pt x="126" y="15"/>
                  </a:moveTo>
                  <a:cubicBezTo>
                    <a:pt x="127" y="16"/>
                    <a:pt x="127" y="16"/>
                    <a:pt x="128" y="16"/>
                  </a:cubicBezTo>
                  <a:cubicBezTo>
                    <a:pt x="128" y="16"/>
                    <a:pt x="129" y="16"/>
                    <a:pt x="130" y="16"/>
                  </a:cubicBezTo>
                  <a:cubicBezTo>
                    <a:pt x="130" y="16"/>
                    <a:pt x="131" y="15"/>
                    <a:pt x="131" y="15"/>
                  </a:cubicBezTo>
                  <a:cubicBezTo>
                    <a:pt x="131" y="14"/>
                    <a:pt x="130" y="13"/>
                    <a:pt x="130" y="12"/>
                  </a:cubicBezTo>
                  <a:cubicBezTo>
                    <a:pt x="129" y="11"/>
                    <a:pt x="129" y="11"/>
                    <a:pt x="128" y="11"/>
                  </a:cubicBezTo>
                  <a:cubicBezTo>
                    <a:pt x="127" y="10"/>
                    <a:pt x="127" y="10"/>
                    <a:pt x="126" y="11"/>
                  </a:cubicBezTo>
                  <a:cubicBezTo>
                    <a:pt x="126" y="11"/>
                    <a:pt x="125" y="12"/>
                    <a:pt x="125" y="12"/>
                  </a:cubicBezTo>
                  <a:cubicBezTo>
                    <a:pt x="125" y="13"/>
                    <a:pt x="126" y="14"/>
                    <a:pt x="126" y="15"/>
                  </a:cubicBezTo>
                  <a:close/>
                  <a:moveTo>
                    <a:pt x="144" y="5"/>
                  </a:moveTo>
                  <a:lnTo>
                    <a:pt x="146" y="4"/>
                  </a:lnTo>
                  <a:cubicBezTo>
                    <a:pt x="146" y="5"/>
                    <a:pt x="146" y="6"/>
                    <a:pt x="146" y="7"/>
                  </a:cubicBezTo>
                  <a:cubicBezTo>
                    <a:pt x="146" y="7"/>
                    <a:pt x="145" y="8"/>
                    <a:pt x="144" y="9"/>
                  </a:cubicBezTo>
                  <a:cubicBezTo>
                    <a:pt x="143" y="9"/>
                    <a:pt x="142" y="9"/>
                    <a:pt x="141" y="9"/>
                  </a:cubicBezTo>
                  <a:cubicBezTo>
                    <a:pt x="140" y="9"/>
                    <a:pt x="139" y="8"/>
                    <a:pt x="139" y="7"/>
                  </a:cubicBezTo>
                  <a:cubicBezTo>
                    <a:pt x="138" y="6"/>
                    <a:pt x="138" y="5"/>
                    <a:pt x="138" y="4"/>
                  </a:cubicBezTo>
                  <a:cubicBezTo>
                    <a:pt x="138" y="3"/>
                    <a:pt x="139" y="2"/>
                    <a:pt x="139" y="1"/>
                  </a:cubicBezTo>
                  <a:cubicBezTo>
                    <a:pt x="140" y="1"/>
                    <a:pt x="141" y="0"/>
                    <a:pt x="142" y="1"/>
                  </a:cubicBezTo>
                  <a:cubicBezTo>
                    <a:pt x="143" y="1"/>
                    <a:pt x="144" y="2"/>
                    <a:pt x="145" y="3"/>
                  </a:cubicBezTo>
                  <a:cubicBezTo>
                    <a:pt x="145" y="3"/>
                    <a:pt x="145" y="3"/>
                    <a:pt x="145" y="3"/>
                  </a:cubicBezTo>
                  <a:lnTo>
                    <a:pt x="140" y="6"/>
                  </a:lnTo>
                  <a:cubicBezTo>
                    <a:pt x="140" y="7"/>
                    <a:pt x="141" y="8"/>
                    <a:pt x="142" y="8"/>
                  </a:cubicBezTo>
                  <a:cubicBezTo>
                    <a:pt x="142" y="8"/>
                    <a:pt x="143" y="8"/>
                    <a:pt x="144" y="8"/>
                  </a:cubicBezTo>
                  <a:cubicBezTo>
                    <a:pt x="144" y="7"/>
                    <a:pt x="144" y="7"/>
                    <a:pt x="144" y="6"/>
                  </a:cubicBezTo>
                  <a:cubicBezTo>
                    <a:pt x="145" y="6"/>
                    <a:pt x="145" y="6"/>
                    <a:pt x="144" y="5"/>
                  </a:cubicBezTo>
                  <a:close/>
                  <a:moveTo>
                    <a:pt x="139" y="5"/>
                  </a:moveTo>
                  <a:lnTo>
                    <a:pt x="143" y="3"/>
                  </a:lnTo>
                  <a:cubicBezTo>
                    <a:pt x="143" y="2"/>
                    <a:pt x="142" y="2"/>
                    <a:pt x="142" y="2"/>
                  </a:cubicBezTo>
                  <a:cubicBezTo>
                    <a:pt x="141" y="2"/>
                    <a:pt x="141" y="2"/>
                    <a:pt x="140" y="2"/>
                  </a:cubicBezTo>
                  <a:cubicBezTo>
                    <a:pt x="140" y="3"/>
                    <a:pt x="139" y="3"/>
                    <a:pt x="139" y="4"/>
                  </a:cubicBezTo>
                  <a:cubicBezTo>
                    <a:pt x="139" y="4"/>
                    <a:pt x="139" y="5"/>
                    <a:pt x="139" y="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38" name="Freeform 158"/>
            <p:cNvSpPr>
              <a:spLocks noEditPoints="1"/>
            </p:cNvSpPr>
            <p:nvPr/>
          </p:nvSpPr>
          <p:spPr bwMode="auto">
            <a:xfrm>
              <a:off x="2681" y="1870"/>
              <a:ext cx="100" cy="66"/>
            </a:xfrm>
            <a:custGeom>
              <a:avLst/>
              <a:gdLst/>
              <a:ahLst/>
              <a:cxnLst>
                <a:cxn ang="0">
                  <a:pos x="5" y="106"/>
                </a:cxn>
                <a:cxn ang="0">
                  <a:pos x="5" y="111"/>
                </a:cxn>
                <a:cxn ang="0">
                  <a:pos x="16" y="100"/>
                </a:cxn>
                <a:cxn ang="0">
                  <a:pos x="24" y="104"/>
                </a:cxn>
                <a:cxn ang="0">
                  <a:pos x="20" y="105"/>
                </a:cxn>
                <a:cxn ang="0">
                  <a:pos x="18" y="99"/>
                </a:cxn>
                <a:cxn ang="0">
                  <a:pos x="29" y="91"/>
                </a:cxn>
                <a:cxn ang="0">
                  <a:pos x="35" y="89"/>
                </a:cxn>
                <a:cxn ang="0">
                  <a:pos x="34" y="90"/>
                </a:cxn>
                <a:cxn ang="0">
                  <a:pos x="34" y="98"/>
                </a:cxn>
                <a:cxn ang="0">
                  <a:pos x="48" y="87"/>
                </a:cxn>
                <a:cxn ang="0">
                  <a:pos x="45" y="86"/>
                </a:cxn>
                <a:cxn ang="0">
                  <a:pos x="43" y="82"/>
                </a:cxn>
                <a:cxn ang="0">
                  <a:pos x="47" y="82"/>
                </a:cxn>
                <a:cxn ang="0">
                  <a:pos x="44" y="84"/>
                </a:cxn>
                <a:cxn ang="0">
                  <a:pos x="50" y="84"/>
                </a:cxn>
                <a:cxn ang="0">
                  <a:pos x="45" y="88"/>
                </a:cxn>
                <a:cxn ang="0">
                  <a:pos x="60" y="80"/>
                </a:cxn>
                <a:cxn ang="0">
                  <a:pos x="64" y="74"/>
                </a:cxn>
                <a:cxn ang="0">
                  <a:pos x="63" y="78"/>
                </a:cxn>
                <a:cxn ang="0">
                  <a:pos x="59" y="73"/>
                </a:cxn>
                <a:cxn ang="0">
                  <a:pos x="69" y="62"/>
                </a:cxn>
                <a:cxn ang="0">
                  <a:pos x="79" y="69"/>
                </a:cxn>
                <a:cxn ang="0">
                  <a:pos x="73" y="73"/>
                </a:cxn>
                <a:cxn ang="0">
                  <a:pos x="89" y="61"/>
                </a:cxn>
                <a:cxn ang="0">
                  <a:pos x="89" y="63"/>
                </a:cxn>
                <a:cxn ang="0">
                  <a:pos x="101" y="55"/>
                </a:cxn>
                <a:cxn ang="0">
                  <a:pos x="104" y="48"/>
                </a:cxn>
                <a:cxn ang="0">
                  <a:pos x="104" y="52"/>
                </a:cxn>
                <a:cxn ang="0">
                  <a:pos x="99" y="48"/>
                </a:cxn>
                <a:cxn ang="0">
                  <a:pos x="111" y="40"/>
                </a:cxn>
                <a:cxn ang="0">
                  <a:pos x="116" y="38"/>
                </a:cxn>
                <a:cxn ang="0">
                  <a:pos x="115" y="39"/>
                </a:cxn>
                <a:cxn ang="0">
                  <a:pos x="115" y="47"/>
                </a:cxn>
                <a:cxn ang="0">
                  <a:pos x="130" y="36"/>
                </a:cxn>
                <a:cxn ang="0">
                  <a:pos x="126" y="35"/>
                </a:cxn>
                <a:cxn ang="0">
                  <a:pos x="124" y="31"/>
                </a:cxn>
                <a:cxn ang="0">
                  <a:pos x="128" y="31"/>
                </a:cxn>
                <a:cxn ang="0">
                  <a:pos x="126" y="33"/>
                </a:cxn>
                <a:cxn ang="0">
                  <a:pos x="132" y="33"/>
                </a:cxn>
                <a:cxn ang="0">
                  <a:pos x="126" y="37"/>
                </a:cxn>
                <a:cxn ang="0">
                  <a:pos x="141" y="29"/>
                </a:cxn>
                <a:cxn ang="0">
                  <a:pos x="145" y="23"/>
                </a:cxn>
                <a:cxn ang="0">
                  <a:pos x="144" y="27"/>
                </a:cxn>
                <a:cxn ang="0">
                  <a:pos x="140" y="22"/>
                </a:cxn>
                <a:cxn ang="0">
                  <a:pos x="138" y="23"/>
                </a:cxn>
                <a:cxn ang="0">
                  <a:pos x="141" y="22"/>
                </a:cxn>
                <a:cxn ang="0">
                  <a:pos x="142" y="30"/>
                </a:cxn>
                <a:cxn ang="0">
                  <a:pos x="155" y="18"/>
                </a:cxn>
                <a:cxn ang="0">
                  <a:pos x="158" y="20"/>
                </a:cxn>
                <a:cxn ang="0">
                  <a:pos x="171" y="12"/>
                </a:cxn>
                <a:cxn ang="0">
                  <a:pos x="169" y="4"/>
                </a:cxn>
                <a:cxn ang="0">
                  <a:pos x="171" y="11"/>
                </a:cxn>
                <a:cxn ang="0">
                  <a:pos x="169" y="5"/>
                </a:cxn>
                <a:cxn ang="0">
                  <a:pos x="172" y="10"/>
                </a:cxn>
                <a:cxn ang="0">
                  <a:pos x="165" y="8"/>
                </a:cxn>
                <a:cxn ang="0">
                  <a:pos x="167" y="1"/>
                </a:cxn>
                <a:cxn ang="0">
                  <a:pos x="169" y="11"/>
                </a:cxn>
                <a:cxn ang="0">
                  <a:pos x="167" y="5"/>
                </a:cxn>
              </a:cxnLst>
              <a:rect l="0" t="0" r="r" b="b"/>
              <a:pathLst>
                <a:path w="174" h="115">
                  <a:moveTo>
                    <a:pt x="6" y="115"/>
                  </a:moveTo>
                  <a:lnTo>
                    <a:pt x="0" y="106"/>
                  </a:lnTo>
                  <a:lnTo>
                    <a:pt x="1" y="105"/>
                  </a:lnTo>
                  <a:lnTo>
                    <a:pt x="4" y="111"/>
                  </a:lnTo>
                  <a:lnTo>
                    <a:pt x="5" y="106"/>
                  </a:lnTo>
                  <a:lnTo>
                    <a:pt x="7" y="105"/>
                  </a:lnTo>
                  <a:lnTo>
                    <a:pt x="6" y="109"/>
                  </a:lnTo>
                  <a:lnTo>
                    <a:pt x="11" y="112"/>
                  </a:lnTo>
                  <a:lnTo>
                    <a:pt x="10" y="113"/>
                  </a:lnTo>
                  <a:lnTo>
                    <a:pt x="5" y="111"/>
                  </a:lnTo>
                  <a:lnTo>
                    <a:pt x="5" y="112"/>
                  </a:lnTo>
                  <a:lnTo>
                    <a:pt x="7" y="115"/>
                  </a:lnTo>
                  <a:lnTo>
                    <a:pt x="6" y="115"/>
                  </a:lnTo>
                  <a:close/>
                  <a:moveTo>
                    <a:pt x="17" y="104"/>
                  </a:moveTo>
                  <a:cubicBezTo>
                    <a:pt x="16" y="102"/>
                    <a:pt x="16" y="101"/>
                    <a:pt x="16" y="100"/>
                  </a:cubicBezTo>
                  <a:cubicBezTo>
                    <a:pt x="16" y="99"/>
                    <a:pt x="17" y="98"/>
                    <a:pt x="18" y="98"/>
                  </a:cubicBezTo>
                  <a:cubicBezTo>
                    <a:pt x="19" y="97"/>
                    <a:pt x="20" y="97"/>
                    <a:pt x="21" y="97"/>
                  </a:cubicBezTo>
                  <a:cubicBezTo>
                    <a:pt x="22" y="98"/>
                    <a:pt x="22" y="98"/>
                    <a:pt x="23" y="99"/>
                  </a:cubicBezTo>
                  <a:cubicBezTo>
                    <a:pt x="24" y="100"/>
                    <a:pt x="24" y="101"/>
                    <a:pt x="24" y="102"/>
                  </a:cubicBezTo>
                  <a:cubicBezTo>
                    <a:pt x="24" y="103"/>
                    <a:pt x="24" y="103"/>
                    <a:pt x="24" y="104"/>
                  </a:cubicBezTo>
                  <a:cubicBezTo>
                    <a:pt x="23" y="104"/>
                    <a:pt x="23" y="105"/>
                    <a:pt x="22" y="105"/>
                  </a:cubicBezTo>
                  <a:cubicBezTo>
                    <a:pt x="21" y="106"/>
                    <a:pt x="20" y="106"/>
                    <a:pt x="19" y="106"/>
                  </a:cubicBezTo>
                  <a:cubicBezTo>
                    <a:pt x="18" y="106"/>
                    <a:pt x="17" y="105"/>
                    <a:pt x="17" y="104"/>
                  </a:cubicBezTo>
                  <a:close/>
                  <a:moveTo>
                    <a:pt x="18" y="103"/>
                  </a:moveTo>
                  <a:cubicBezTo>
                    <a:pt x="18" y="104"/>
                    <a:pt x="19" y="104"/>
                    <a:pt x="20" y="105"/>
                  </a:cubicBezTo>
                  <a:cubicBezTo>
                    <a:pt x="20" y="105"/>
                    <a:pt x="21" y="105"/>
                    <a:pt x="22" y="104"/>
                  </a:cubicBezTo>
                  <a:cubicBezTo>
                    <a:pt x="22" y="104"/>
                    <a:pt x="22" y="103"/>
                    <a:pt x="23" y="103"/>
                  </a:cubicBezTo>
                  <a:cubicBezTo>
                    <a:pt x="23" y="102"/>
                    <a:pt x="22" y="101"/>
                    <a:pt x="22" y="100"/>
                  </a:cubicBezTo>
                  <a:cubicBezTo>
                    <a:pt x="21" y="99"/>
                    <a:pt x="21" y="99"/>
                    <a:pt x="20" y="99"/>
                  </a:cubicBezTo>
                  <a:cubicBezTo>
                    <a:pt x="19" y="98"/>
                    <a:pt x="19" y="99"/>
                    <a:pt x="18" y="99"/>
                  </a:cubicBezTo>
                  <a:cubicBezTo>
                    <a:pt x="18" y="99"/>
                    <a:pt x="17" y="100"/>
                    <a:pt x="17" y="101"/>
                  </a:cubicBezTo>
                  <a:cubicBezTo>
                    <a:pt x="17" y="101"/>
                    <a:pt x="17" y="102"/>
                    <a:pt x="18" y="103"/>
                  </a:cubicBezTo>
                  <a:close/>
                  <a:moveTo>
                    <a:pt x="33" y="98"/>
                  </a:moveTo>
                  <a:lnTo>
                    <a:pt x="28" y="91"/>
                  </a:lnTo>
                  <a:lnTo>
                    <a:pt x="29" y="91"/>
                  </a:lnTo>
                  <a:lnTo>
                    <a:pt x="30" y="92"/>
                  </a:lnTo>
                  <a:cubicBezTo>
                    <a:pt x="30" y="91"/>
                    <a:pt x="31" y="90"/>
                    <a:pt x="32" y="89"/>
                  </a:cubicBezTo>
                  <a:cubicBezTo>
                    <a:pt x="32" y="89"/>
                    <a:pt x="32" y="89"/>
                    <a:pt x="33" y="89"/>
                  </a:cubicBezTo>
                  <a:cubicBezTo>
                    <a:pt x="33" y="89"/>
                    <a:pt x="34" y="89"/>
                    <a:pt x="34" y="89"/>
                  </a:cubicBezTo>
                  <a:cubicBezTo>
                    <a:pt x="34" y="89"/>
                    <a:pt x="35" y="89"/>
                    <a:pt x="35" y="89"/>
                  </a:cubicBezTo>
                  <a:cubicBezTo>
                    <a:pt x="35" y="90"/>
                    <a:pt x="35" y="90"/>
                    <a:pt x="36" y="90"/>
                  </a:cubicBezTo>
                  <a:lnTo>
                    <a:pt x="38" y="95"/>
                  </a:lnTo>
                  <a:lnTo>
                    <a:pt x="37" y="96"/>
                  </a:lnTo>
                  <a:lnTo>
                    <a:pt x="35" y="91"/>
                  </a:lnTo>
                  <a:cubicBezTo>
                    <a:pt x="34" y="91"/>
                    <a:pt x="34" y="90"/>
                    <a:pt x="34" y="90"/>
                  </a:cubicBezTo>
                  <a:cubicBezTo>
                    <a:pt x="34" y="90"/>
                    <a:pt x="33" y="90"/>
                    <a:pt x="33" y="90"/>
                  </a:cubicBezTo>
                  <a:cubicBezTo>
                    <a:pt x="33" y="90"/>
                    <a:pt x="32" y="90"/>
                    <a:pt x="32" y="90"/>
                  </a:cubicBezTo>
                  <a:cubicBezTo>
                    <a:pt x="31" y="91"/>
                    <a:pt x="31" y="91"/>
                    <a:pt x="31" y="92"/>
                  </a:cubicBezTo>
                  <a:cubicBezTo>
                    <a:pt x="31" y="92"/>
                    <a:pt x="31" y="93"/>
                    <a:pt x="32" y="94"/>
                  </a:cubicBezTo>
                  <a:lnTo>
                    <a:pt x="34" y="98"/>
                  </a:lnTo>
                  <a:lnTo>
                    <a:pt x="33" y="98"/>
                  </a:lnTo>
                  <a:close/>
                  <a:moveTo>
                    <a:pt x="45" y="88"/>
                  </a:moveTo>
                  <a:lnTo>
                    <a:pt x="46" y="87"/>
                  </a:lnTo>
                  <a:cubicBezTo>
                    <a:pt x="46" y="88"/>
                    <a:pt x="46" y="88"/>
                    <a:pt x="47" y="88"/>
                  </a:cubicBezTo>
                  <a:cubicBezTo>
                    <a:pt x="47" y="88"/>
                    <a:pt x="48" y="88"/>
                    <a:pt x="48" y="87"/>
                  </a:cubicBezTo>
                  <a:cubicBezTo>
                    <a:pt x="49" y="87"/>
                    <a:pt x="49" y="87"/>
                    <a:pt x="49" y="86"/>
                  </a:cubicBezTo>
                  <a:cubicBezTo>
                    <a:pt x="49" y="86"/>
                    <a:pt x="49" y="86"/>
                    <a:pt x="49" y="85"/>
                  </a:cubicBezTo>
                  <a:cubicBezTo>
                    <a:pt x="49" y="85"/>
                    <a:pt x="49" y="85"/>
                    <a:pt x="48" y="85"/>
                  </a:cubicBezTo>
                  <a:cubicBezTo>
                    <a:pt x="48" y="85"/>
                    <a:pt x="48" y="85"/>
                    <a:pt x="47" y="85"/>
                  </a:cubicBezTo>
                  <a:cubicBezTo>
                    <a:pt x="46" y="86"/>
                    <a:pt x="45" y="86"/>
                    <a:pt x="45" y="86"/>
                  </a:cubicBezTo>
                  <a:cubicBezTo>
                    <a:pt x="44" y="86"/>
                    <a:pt x="44" y="86"/>
                    <a:pt x="44" y="86"/>
                  </a:cubicBezTo>
                  <a:cubicBezTo>
                    <a:pt x="43" y="86"/>
                    <a:pt x="43" y="85"/>
                    <a:pt x="43" y="85"/>
                  </a:cubicBezTo>
                  <a:cubicBezTo>
                    <a:pt x="43" y="85"/>
                    <a:pt x="42" y="84"/>
                    <a:pt x="42" y="84"/>
                  </a:cubicBezTo>
                  <a:cubicBezTo>
                    <a:pt x="42" y="84"/>
                    <a:pt x="42" y="83"/>
                    <a:pt x="43" y="83"/>
                  </a:cubicBezTo>
                  <a:cubicBezTo>
                    <a:pt x="43" y="83"/>
                    <a:pt x="43" y="82"/>
                    <a:pt x="43" y="82"/>
                  </a:cubicBezTo>
                  <a:cubicBezTo>
                    <a:pt x="43" y="82"/>
                    <a:pt x="44" y="81"/>
                    <a:pt x="44" y="81"/>
                  </a:cubicBezTo>
                  <a:cubicBezTo>
                    <a:pt x="45" y="81"/>
                    <a:pt x="45" y="81"/>
                    <a:pt x="46" y="81"/>
                  </a:cubicBezTo>
                  <a:cubicBezTo>
                    <a:pt x="46" y="80"/>
                    <a:pt x="47" y="81"/>
                    <a:pt x="47" y="81"/>
                  </a:cubicBezTo>
                  <a:cubicBezTo>
                    <a:pt x="47" y="81"/>
                    <a:pt x="48" y="81"/>
                    <a:pt x="48" y="81"/>
                  </a:cubicBezTo>
                  <a:lnTo>
                    <a:pt x="47" y="82"/>
                  </a:lnTo>
                  <a:cubicBezTo>
                    <a:pt x="47" y="82"/>
                    <a:pt x="46" y="82"/>
                    <a:pt x="46" y="82"/>
                  </a:cubicBezTo>
                  <a:cubicBezTo>
                    <a:pt x="46" y="82"/>
                    <a:pt x="45" y="82"/>
                    <a:pt x="45" y="82"/>
                  </a:cubicBezTo>
                  <a:cubicBezTo>
                    <a:pt x="44" y="83"/>
                    <a:pt x="44" y="83"/>
                    <a:pt x="44" y="83"/>
                  </a:cubicBezTo>
                  <a:cubicBezTo>
                    <a:pt x="44" y="84"/>
                    <a:pt x="44" y="84"/>
                    <a:pt x="44" y="84"/>
                  </a:cubicBezTo>
                  <a:cubicBezTo>
                    <a:pt x="44" y="84"/>
                    <a:pt x="44" y="84"/>
                    <a:pt x="44" y="84"/>
                  </a:cubicBezTo>
                  <a:cubicBezTo>
                    <a:pt x="44" y="84"/>
                    <a:pt x="45" y="84"/>
                    <a:pt x="45" y="84"/>
                  </a:cubicBezTo>
                  <a:cubicBezTo>
                    <a:pt x="45" y="84"/>
                    <a:pt x="45" y="84"/>
                    <a:pt x="46" y="84"/>
                  </a:cubicBezTo>
                  <a:cubicBezTo>
                    <a:pt x="47" y="84"/>
                    <a:pt x="48" y="84"/>
                    <a:pt x="48" y="83"/>
                  </a:cubicBezTo>
                  <a:cubicBezTo>
                    <a:pt x="49" y="83"/>
                    <a:pt x="49" y="83"/>
                    <a:pt x="49" y="84"/>
                  </a:cubicBezTo>
                  <a:cubicBezTo>
                    <a:pt x="50" y="84"/>
                    <a:pt x="50" y="84"/>
                    <a:pt x="50" y="84"/>
                  </a:cubicBezTo>
                  <a:cubicBezTo>
                    <a:pt x="51" y="85"/>
                    <a:pt x="51" y="85"/>
                    <a:pt x="51" y="86"/>
                  </a:cubicBezTo>
                  <a:cubicBezTo>
                    <a:pt x="51" y="86"/>
                    <a:pt x="51" y="87"/>
                    <a:pt x="50" y="87"/>
                  </a:cubicBezTo>
                  <a:cubicBezTo>
                    <a:pt x="50" y="88"/>
                    <a:pt x="49" y="88"/>
                    <a:pt x="49" y="88"/>
                  </a:cubicBezTo>
                  <a:cubicBezTo>
                    <a:pt x="48" y="89"/>
                    <a:pt x="47" y="89"/>
                    <a:pt x="46" y="89"/>
                  </a:cubicBezTo>
                  <a:cubicBezTo>
                    <a:pt x="46" y="89"/>
                    <a:pt x="45" y="89"/>
                    <a:pt x="45" y="88"/>
                  </a:cubicBezTo>
                  <a:close/>
                  <a:moveTo>
                    <a:pt x="63" y="76"/>
                  </a:moveTo>
                  <a:lnTo>
                    <a:pt x="65" y="75"/>
                  </a:lnTo>
                  <a:cubicBezTo>
                    <a:pt x="65" y="76"/>
                    <a:pt x="65" y="77"/>
                    <a:pt x="65" y="78"/>
                  </a:cubicBezTo>
                  <a:cubicBezTo>
                    <a:pt x="64" y="79"/>
                    <a:pt x="64" y="79"/>
                    <a:pt x="63" y="80"/>
                  </a:cubicBezTo>
                  <a:cubicBezTo>
                    <a:pt x="62" y="80"/>
                    <a:pt x="61" y="81"/>
                    <a:pt x="60" y="80"/>
                  </a:cubicBezTo>
                  <a:cubicBezTo>
                    <a:pt x="59" y="80"/>
                    <a:pt x="58" y="79"/>
                    <a:pt x="57" y="78"/>
                  </a:cubicBezTo>
                  <a:cubicBezTo>
                    <a:pt x="57" y="77"/>
                    <a:pt x="56" y="76"/>
                    <a:pt x="56" y="75"/>
                  </a:cubicBezTo>
                  <a:cubicBezTo>
                    <a:pt x="57" y="74"/>
                    <a:pt x="57" y="73"/>
                    <a:pt x="58" y="72"/>
                  </a:cubicBezTo>
                  <a:cubicBezTo>
                    <a:pt x="59" y="72"/>
                    <a:pt x="60" y="72"/>
                    <a:pt x="61" y="72"/>
                  </a:cubicBezTo>
                  <a:cubicBezTo>
                    <a:pt x="62" y="72"/>
                    <a:pt x="63" y="73"/>
                    <a:pt x="64" y="74"/>
                  </a:cubicBezTo>
                  <a:cubicBezTo>
                    <a:pt x="64" y="74"/>
                    <a:pt x="64" y="74"/>
                    <a:pt x="64" y="74"/>
                  </a:cubicBezTo>
                  <a:lnTo>
                    <a:pt x="59" y="78"/>
                  </a:lnTo>
                  <a:cubicBezTo>
                    <a:pt x="59" y="78"/>
                    <a:pt x="60" y="79"/>
                    <a:pt x="60" y="79"/>
                  </a:cubicBezTo>
                  <a:cubicBezTo>
                    <a:pt x="61" y="79"/>
                    <a:pt x="62" y="79"/>
                    <a:pt x="62" y="79"/>
                  </a:cubicBezTo>
                  <a:cubicBezTo>
                    <a:pt x="63" y="78"/>
                    <a:pt x="63" y="78"/>
                    <a:pt x="63" y="78"/>
                  </a:cubicBezTo>
                  <a:cubicBezTo>
                    <a:pt x="63" y="77"/>
                    <a:pt x="63" y="77"/>
                    <a:pt x="63" y="76"/>
                  </a:cubicBezTo>
                  <a:close/>
                  <a:moveTo>
                    <a:pt x="58" y="77"/>
                  </a:moveTo>
                  <a:lnTo>
                    <a:pt x="62" y="74"/>
                  </a:lnTo>
                  <a:cubicBezTo>
                    <a:pt x="62" y="74"/>
                    <a:pt x="61" y="73"/>
                    <a:pt x="61" y="73"/>
                  </a:cubicBezTo>
                  <a:cubicBezTo>
                    <a:pt x="60" y="73"/>
                    <a:pt x="59" y="73"/>
                    <a:pt x="59" y="73"/>
                  </a:cubicBezTo>
                  <a:cubicBezTo>
                    <a:pt x="58" y="74"/>
                    <a:pt x="58" y="74"/>
                    <a:pt x="58" y="75"/>
                  </a:cubicBezTo>
                  <a:cubicBezTo>
                    <a:pt x="58" y="75"/>
                    <a:pt x="58" y="76"/>
                    <a:pt x="58" y="77"/>
                  </a:cubicBezTo>
                  <a:close/>
                  <a:moveTo>
                    <a:pt x="73" y="73"/>
                  </a:moveTo>
                  <a:lnTo>
                    <a:pt x="67" y="63"/>
                  </a:lnTo>
                  <a:lnTo>
                    <a:pt x="69" y="62"/>
                  </a:lnTo>
                  <a:lnTo>
                    <a:pt x="72" y="68"/>
                  </a:lnTo>
                  <a:lnTo>
                    <a:pt x="73" y="63"/>
                  </a:lnTo>
                  <a:lnTo>
                    <a:pt x="75" y="62"/>
                  </a:lnTo>
                  <a:lnTo>
                    <a:pt x="73" y="67"/>
                  </a:lnTo>
                  <a:lnTo>
                    <a:pt x="79" y="69"/>
                  </a:lnTo>
                  <a:lnTo>
                    <a:pt x="78" y="70"/>
                  </a:lnTo>
                  <a:lnTo>
                    <a:pt x="73" y="68"/>
                  </a:lnTo>
                  <a:lnTo>
                    <a:pt x="73" y="69"/>
                  </a:lnTo>
                  <a:lnTo>
                    <a:pt x="75" y="72"/>
                  </a:lnTo>
                  <a:lnTo>
                    <a:pt x="73" y="73"/>
                  </a:lnTo>
                  <a:close/>
                  <a:moveTo>
                    <a:pt x="89" y="63"/>
                  </a:moveTo>
                  <a:lnTo>
                    <a:pt x="82" y="58"/>
                  </a:lnTo>
                  <a:lnTo>
                    <a:pt x="83" y="57"/>
                  </a:lnTo>
                  <a:lnTo>
                    <a:pt x="87" y="60"/>
                  </a:lnTo>
                  <a:cubicBezTo>
                    <a:pt x="88" y="61"/>
                    <a:pt x="88" y="61"/>
                    <a:pt x="89" y="61"/>
                  </a:cubicBezTo>
                  <a:cubicBezTo>
                    <a:pt x="88" y="61"/>
                    <a:pt x="88" y="60"/>
                    <a:pt x="88" y="60"/>
                  </a:cubicBezTo>
                  <a:lnTo>
                    <a:pt x="87" y="54"/>
                  </a:lnTo>
                  <a:lnTo>
                    <a:pt x="88" y="54"/>
                  </a:lnTo>
                  <a:lnTo>
                    <a:pt x="90" y="62"/>
                  </a:lnTo>
                  <a:lnTo>
                    <a:pt x="89" y="63"/>
                  </a:lnTo>
                  <a:close/>
                  <a:moveTo>
                    <a:pt x="104" y="51"/>
                  </a:moveTo>
                  <a:lnTo>
                    <a:pt x="105" y="50"/>
                  </a:lnTo>
                  <a:cubicBezTo>
                    <a:pt x="105" y="51"/>
                    <a:pt x="105" y="52"/>
                    <a:pt x="105" y="52"/>
                  </a:cubicBezTo>
                  <a:cubicBezTo>
                    <a:pt x="105" y="53"/>
                    <a:pt x="104" y="54"/>
                    <a:pt x="104" y="54"/>
                  </a:cubicBezTo>
                  <a:cubicBezTo>
                    <a:pt x="103" y="55"/>
                    <a:pt x="102" y="55"/>
                    <a:pt x="101" y="55"/>
                  </a:cubicBezTo>
                  <a:cubicBezTo>
                    <a:pt x="100" y="54"/>
                    <a:pt x="99" y="54"/>
                    <a:pt x="98" y="53"/>
                  </a:cubicBezTo>
                  <a:cubicBezTo>
                    <a:pt x="97" y="51"/>
                    <a:pt x="97" y="50"/>
                    <a:pt x="97" y="49"/>
                  </a:cubicBezTo>
                  <a:cubicBezTo>
                    <a:pt x="97" y="48"/>
                    <a:pt x="98" y="47"/>
                    <a:pt x="99" y="47"/>
                  </a:cubicBezTo>
                  <a:cubicBezTo>
                    <a:pt x="100" y="46"/>
                    <a:pt x="101" y="46"/>
                    <a:pt x="102" y="46"/>
                  </a:cubicBezTo>
                  <a:cubicBezTo>
                    <a:pt x="103" y="47"/>
                    <a:pt x="104" y="47"/>
                    <a:pt x="104" y="48"/>
                  </a:cubicBezTo>
                  <a:cubicBezTo>
                    <a:pt x="104" y="49"/>
                    <a:pt x="104" y="49"/>
                    <a:pt x="105" y="49"/>
                  </a:cubicBezTo>
                  <a:lnTo>
                    <a:pt x="99" y="52"/>
                  </a:lnTo>
                  <a:cubicBezTo>
                    <a:pt x="100" y="53"/>
                    <a:pt x="100" y="53"/>
                    <a:pt x="101" y="53"/>
                  </a:cubicBezTo>
                  <a:cubicBezTo>
                    <a:pt x="102" y="54"/>
                    <a:pt x="102" y="54"/>
                    <a:pt x="103" y="53"/>
                  </a:cubicBezTo>
                  <a:cubicBezTo>
                    <a:pt x="103" y="53"/>
                    <a:pt x="104" y="53"/>
                    <a:pt x="104" y="52"/>
                  </a:cubicBezTo>
                  <a:cubicBezTo>
                    <a:pt x="104" y="52"/>
                    <a:pt x="104" y="51"/>
                    <a:pt x="104" y="51"/>
                  </a:cubicBezTo>
                  <a:close/>
                  <a:moveTo>
                    <a:pt x="99" y="51"/>
                  </a:moveTo>
                  <a:lnTo>
                    <a:pt x="103" y="49"/>
                  </a:lnTo>
                  <a:cubicBezTo>
                    <a:pt x="102" y="48"/>
                    <a:pt x="102" y="48"/>
                    <a:pt x="101" y="48"/>
                  </a:cubicBezTo>
                  <a:cubicBezTo>
                    <a:pt x="101" y="47"/>
                    <a:pt x="100" y="47"/>
                    <a:pt x="99" y="48"/>
                  </a:cubicBezTo>
                  <a:cubicBezTo>
                    <a:pt x="99" y="48"/>
                    <a:pt x="99" y="49"/>
                    <a:pt x="98" y="49"/>
                  </a:cubicBezTo>
                  <a:cubicBezTo>
                    <a:pt x="98" y="50"/>
                    <a:pt x="98" y="50"/>
                    <a:pt x="99" y="51"/>
                  </a:cubicBezTo>
                  <a:close/>
                  <a:moveTo>
                    <a:pt x="114" y="47"/>
                  </a:moveTo>
                  <a:lnTo>
                    <a:pt x="110" y="40"/>
                  </a:lnTo>
                  <a:lnTo>
                    <a:pt x="111" y="40"/>
                  </a:lnTo>
                  <a:lnTo>
                    <a:pt x="111" y="41"/>
                  </a:lnTo>
                  <a:cubicBezTo>
                    <a:pt x="111" y="40"/>
                    <a:pt x="112" y="39"/>
                    <a:pt x="113" y="38"/>
                  </a:cubicBezTo>
                  <a:cubicBezTo>
                    <a:pt x="113" y="38"/>
                    <a:pt x="114" y="38"/>
                    <a:pt x="114" y="38"/>
                  </a:cubicBezTo>
                  <a:cubicBezTo>
                    <a:pt x="115" y="37"/>
                    <a:pt x="115" y="38"/>
                    <a:pt x="115" y="38"/>
                  </a:cubicBezTo>
                  <a:cubicBezTo>
                    <a:pt x="116" y="38"/>
                    <a:pt x="116" y="38"/>
                    <a:pt x="116" y="38"/>
                  </a:cubicBezTo>
                  <a:cubicBezTo>
                    <a:pt x="116" y="38"/>
                    <a:pt x="117" y="39"/>
                    <a:pt x="117" y="39"/>
                  </a:cubicBezTo>
                  <a:lnTo>
                    <a:pt x="120" y="44"/>
                  </a:lnTo>
                  <a:lnTo>
                    <a:pt x="119" y="44"/>
                  </a:lnTo>
                  <a:lnTo>
                    <a:pt x="116" y="40"/>
                  </a:lnTo>
                  <a:cubicBezTo>
                    <a:pt x="116" y="40"/>
                    <a:pt x="115" y="39"/>
                    <a:pt x="115" y="39"/>
                  </a:cubicBezTo>
                  <a:cubicBezTo>
                    <a:pt x="115" y="39"/>
                    <a:pt x="115" y="39"/>
                    <a:pt x="114" y="39"/>
                  </a:cubicBezTo>
                  <a:cubicBezTo>
                    <a:pt x="114" y="39"/>
                    <a:pt x="114" y="39"/>
                    <a:pt x="113" y="39"/>
                  </a:cubicBezTo>
                  <a:cubicBezTo>
                    <a:pt x="113" y="40"/>
                    <a:pt x="112" y="40"/>
                    <a:pt x="112" y="41"/>
                  </a:cubicBezTo>
                  <a:cubicBezTo>
                    <a:pt x="112" y="41"/>
                    <a:pt x="112" y="42"/>
                    <a:pt x="113" y="43"/>
                  </a:cubicBezTo>
                  <a:lnTo>
                    <a:pt x="115" y="47"/>
                  </a:lnTo>
                  <a:lnTo>
                    <a:pt x="114" y="47"/>
                  </a:lnTo>
                  <a:close/>
                  <a:moveTo>
                    <a:pt x="126" y="37"/>
                  </a:moveTo>
                  <a:lnTo>
                    <a:pt x="127" y="36"/>
                  </a:lnTo>
                  <a:cubicBezTo>
                    <a:pt x="127" y="37"/>
                    <a:pt x="128" y="37"/>
                    <a:pt x="128" y="37"/>
                  </a:cubicBezTo>
                  <a:cubicBezTo>
                    <a:pt x="129" y="37"/>
                    <a:pt x="129" y="37"/>
                    <a:pt x="130" y="36"/>
                  </a:cubicBezTo>
                  <a:cubicBezTo>
                    <a:pt x="130" y="36"/>
                    <a:pt x="130" y="36"/>
                    <a:pt x="131" y="35"/>
                  </a:cubicBezTo>
                  <a:cubicBezTo>
                    <a:pt x="131" y="35"/>
                    <a:pt x="131" y="35"/>
                    <a:pt x="131" y="34"/>
                  </a:cubicBezTo>
                  <a:cubicBezTo>
                    <a:pt x="130" y="34"/>
                    <a:pt x="130" y="34"/>
                    <a:pt x="130" y="34"/>
                  </a:cubicBezTo>
                  <a:cubicBezTo>
                    <a:pt x="130" y="34"/>
                    <a:pt x="129" y="34"/>
                    <a:pt x="128" y="34"/>
                  </a:cubicBezTo>
                  <a:cubicBezTo>
                    <a:pt x="127" y="35"/>
                    <a:pt x="127" y="35"/>
                    <a:pt x="126" y="35"/>
                  </a:cubicBezTo>
                  <a:cubicBezTo>
                    <a:pt x="126" y="35"/>
                    <a:pt x="125" y="35"/>
                    <a:pt x="125" y="35"/>
                  </a:cubicBezTo>
                  <a:cubicBezTo>
                    <a:pt x="125" y="34"/>
                    <a:pt x="124" y="34"/>
                    <a:pt x="124" y="34"/>
                  </a:cubicBezTo>
                  <a:cubicBezTo>
                    <a:pt x="124" y="34"/>
                    <a:pt x="124" y="33"/>
                    <a:pt x="124" y="33"/>
                  </a:cubicBezTo>
                  <a:cubicBezTo>
                    <a:pt x="124" y="32"/>
                    <a:pt x="124" y="32"/>
                    <a:pt x="124" y="32"/>
                  </a:cubicBezTo>
                  <a:cubicBezTo>
                    <a:pt x="124" y="32"/>
                    <a:pt x="124" y="31"/>
                    <a:pt x="124" y="31"/>
                  </a:cubicBezTo>
                  <a:cubicBezTo>
                    <a:pt x="125" y="31"/>
                    <a:pt x="125" y="30"/>
                    <a:pt x="125" y="30"/>
                  </a:cubicBezTo>
                  <a:cubicBezTo>
                    <a:pt x="126" y="30"/>
                    <a:pt x="126" y="30"/>
                    <a:pt x="127" y="29"/>
                  </a:cubicBezTo>
                  <a:cubicBezTo>
                    <a:pt x="127" y="29"/>
                    <a:pt x="128" y="29"/>
                    <a:pt x="128" y="30"/>
                  </a:cubicBezTo>
                  <a:cubicBezTo>
                    <a:pt x="129" y="30"/>
                    <a:pt x="129" y="30"/>
                    <a:pt x="129" y="30"/>
                  </a:cubicBezTo>
                  <a:lnTo>
                    <a:pt x="128" y="31"/>
                  </a:lnTo>
                  <a:cubicBezTo>
                    <a:pt x="128" y="31"/>
                    <a:pt x="128" y="31"/>
                    <a:pt x="127" y="31"/>
                  </a:cubicBezTo>
                  <a:cubicBezTo>
                    <a:pt x="127" y="31"/>
                    <a:pt x="127" y="31"/>
                    <a:pt x="126" y="31"/>
                  </a:cubicBezTo>
                  <a:cubicBezTo>
                    <a:pt x="126" y="31"/>
                    <a:pt x="125" y="32"/>
                    <a:pt x="125" y="32"/>
                  </a:cubicBezTo>
                  <a:cubicBezTo>
                    <a:pt x="125" y="32"/>
                    <a:pt x="125" y="33"/>
                    <a:pt x="125" y="33"/>
                  </a:cubicBezTo>
                  <a:cubicBezTo>
                    <a:pt x="125" y="33"/>
                    <a:pt x="125" y="33"/>
                    <a:pt x="126" y="33"/>
                  </a:cubicBezTo>
                  <a:cubicBezTo>
                    <a:pt x="126" y="33"/>
                    <a:pt x="126" y="33"/>
                    <a:pt x="126" y="33"/>
                  </a:cubicBezTo>
                  <a:cubicBezTo>
                    <a:pt x="126" y="33"/>
                    <a:pt x="127" y="33"/>
                    <a:pt x="127" y="33"/>
                  </a:cubicBezTo>
                  <a:cubicBezTo>
                    <a:pt x="128" y="33"/>
                    <a:pt x="129" y="32"/>
                    <a:pt x="130" y="32"/>
                  </a:cubicBezTo>
                  <a:cubicBezTo>
                    <a:pt x="130" y="32"/>
                    <a:pt x="130" y="32"/>
                    <a:pt x="131" y="33"/>
                  </a:cubicBezTo>
                  <a:cubicBezTo>
                    <a:pt x="131" y="33"/>
                    <a:pt x="131" y="33"/>
                    <a:pt x="132" y="33"/>
                  </a:cubicBezTo>
                  <a:cubicBezTo>
                    <a:pt x="132" y="34"/>
                    <a:pt x="132" y="34"/>
                    <a:pt x="132" y="35"/>
                  </a:cubicBezTo>
                  <a:cubicBezTo>
                    <a:pt x="132" y="35"/>
                    <a:pt x="132" y="36"/>
                    <a:pt x="132" y="36"/>
                  </a:cubicBezTo>
                  <a:cubicBezTo>
                    <a:pt x="131" y="37"/>
                    <a:pt x="131" y="37"/>
                    <a:pt x="130" y="37"/>
                  </a:cubicBezTo>
                  <a:cubicBezTo>
                    <a:pt x="129" y="38"/>
                    <a:pt x="128" y="38"/>
                    <a:pt x="128" y="38"/>
                  </a:cubicBezTo>
                  <a:cubicBezTo>
                    <a:pt x="127" y="38"/>
                    <a:pt x="126" y="38"/>
                    <a:pt x="126" y="37"/>
                  </a:cubicBezTo>
                  <a:close/>
                  <a:moveTo>
                    <a:pt x="145" y="25"/>
                  </a:moveTo>
                  <a:lnTo>
                    <a:pt x="146" y="24"/>
                  </a:lnTo>
                  <a:cubicBezTo>
                    <a:pt x="146" y="25"/>
                    <a:pt x="146" y="26"/>
                    <a:pt x="146" y="27"/>
                  </a:cubicBezTo>
                  <a:cubicBezTo>
                    <a:pt x="146" y="27"/>
                    <a:pt x="145" y="28"/>
                    <a:pt x="144" y="29"/>
                  </a:cubicBezTo>
                  <a:cubicBezTo>
                    <a:pt x="143" y="29"/>
                    <a:pt x="142" y="29"/>
                    <a:pt x="141" y="29"/>
                  </a:cubicBezTo>
                  <a:cubicBezTo>
                    <a:pt x="140" y="29"/>
                    <a:pt x="139" y="28"/>
                    <a:pt x="139" y="27"/>
                  </a:cubicBezTo>
                  <a:cubicBezTo>
                    <a:pt x="138" y="26"/>
                    <a:pt x="138" y="25"/>
                    <a:pt x="138" y="24"/>
                  </a:cubicBezTo>
                  <a:cubicBezTo>
                    <a:pt x="138" y="23"/>
                    <a:pt x="139" y="22"/>
                    <a:pt x="140" y="21"/>
                  </a:cubicBezTo>
                  <a:cubicBezTo>
                    <a:pt x="140" y="21"/>
                    <a:pt x="141" y="21"/>
                    <a:pt x="142" y="21"/>
                  </a:cubicBezTo>
                  <a:cubicBezTo>
                    <a:pt x="143" y="21"/>
                    <a:pt x="144" y="22"/>
                    <a:pt x="145" y="23"/>
                  </a:cubicBezTo>
                  <a:cubicBezTo>
                    <a:pt x="145" y="23"/>
                    <a:pt x="145" y="23"/>
                    <a:pt x="145" y="23"/>
                  </a:cubicBezTo>
                  <a:lnTo>
                    <a:pt x="140" y="27"/>
                  </a:lnTo>
                  <a:cubicBezTo>
                    <a:pt x="140" y="27"/>
                    <a:pt x="141" y="28"/>
                    <a:pt x="142" y="28"/>
                  </a:cubicBezTo>
                  <a:cubicBezTo>
                    <a:pt x="142" y="28"/>
                    <a:pt x="143" y="28"/>
                    <a:pt x="144" y="28"/>
                  </a:cubicBezTo>
                  <a:cubicBezTo>
                    <a:pt x="144" y="27"/>
                    <a:pt x="144" y="27"/>
                    <a:pt x="144" y="27"/>
                  </a:cubicBezTo>
                  <a:cubicBezTo>
                    <a:pt x="145" y="26"/>
                    <a:pt x="145" y="26"/>
                    <a:pt x="145" y="25"/>
                  </a:cubicBezTo>
                  <a:close/>
                  <a:moveTo>
                    <a:pt x="139" y="26"/>
                  </a:moveTo>
                  <a:lnTo>
                    <a:pt x="143" y="23"/>
                  </a:lnTo>
                  <a:cubicBezTo>
                    <a:pt x="143" y="23"/>
                    <a:pt x="142" y="22"/>
                    <a:pt x="142" y="22"/>
                  </a:cubicBezTo>
                  <a:cubicBezTo>
                    <a:pt x="141" y="22"/>
                    <a:pt x="141" y="22"/>
                    <a:pt x="140" y="22"/>
                  </a:cubicBezTo>
                  <a:cubicBezTo>
                    <a:pt x="140" y="23"/>
                    <a:pt x="139" y="23"/>
                    <a:pt x="139" y="24"/>
                  </a:cubicBezTo>
                  <a:cubicBezTo>
                    <a:pt x="139" y="24"/>
                    <a:pt x="139" y="25"/>
                    <a:pt x="139" y="26"/>
                  </a:cubicBezTo>
                  <a:close/>
                  <a:moveTo>
                    <a:pt x="141" y="30"/>
                  </a:moveTo>
                  <a:lnTo>
                    <a:pt x="137" y="23"/>
                  </a:lnTo>
                  <a:lnTo>
                    <a:pt x="138" y="23"/>
                  </a:lnTo>
                  <a:lnTo>
                    <a:pt x="138" y="24"/>
                  </a:lnTo>
                  <a:cubicBezTo>
                    <a:pt x="138" y="23"/>
                    <a:pt x="138" y="23"/>
                    <a:pt x="139" y="22"/>
                  </a:cubicBezTo>
                  <a:cubicBezTo>
                    <a:pt x="139" y="22"/>
                    <a:pt x="139" y="22"/>
                    <a:pt x="139" y="21"/>
                  </a:cubicBezTo>
                  <a:cubicBezTo>
                    <a:pt x="140" y="21"/>
                    <a:pt x="140" y="21"/>
                    <a:pt x="141" y="21"/>
                  </a:cubicBezTo>
                  <a:lnTo>
                    <a:pt x="141" y="22"/>
                  </a:lnTo>
                  <a:cubicBezTo>
                    <a:pt x="141" y="22"/>
                    <a:pt x="140" y="23"/>
                    <a:pt x="140" y="23"/>
                  </a:cubicBezTo>
                  <a:cubicBezTo>
                    <a:pt x="140" y="23"/>
                    <a:pt x="139" y="23"/>
                    <a:pt x="139" y="23"/>
                  </a:cubicBezTo>
                  <a:cubicBezTo>
                    <a:pt x="139" y="24"/>
                    <a:pt x="139" y="24"/>
                    <a:pt x="139" y="24"/>
                  </a:cubicBezTo>
                  <a:cubicBezTo>
                    <a:pt x="139" y="25"/>
                    <a:pt x="140" y="25"/>
                    <a:pt x="140" y="26"/>
                  </a:cubicBezTo>
                  <a:lnTo>
                    <a:pt x="142" y="30"/>
                  </a:lnTo>
                  <a:lnTo>
                    <a:pt x="141" y="30"/>
                  </a:lnTo>
                  <a:close/>
                  <a:moveTo>
                    <a:pt x="157" y="21"/>
                  </a:moveTo>
                  <a:lnTo>
                    <a:pt x="150" y="15"/>
                  </a:lnTo>
                  <a:lnTo>
                    <a:pt x="151" y="14"/>
                  </a:lnTo>
                  <a:lnTo>
                    <a:pt x="155" y="18"/>
                  </a:lnTo>
                  <a:cubicBezTo>
                    <a:pt x="155" y="18"/>
                    <a:pt x="156" y="18"/>
                    <a:pt x="156" y="19"/>
                  </a:cubicBezTo>
                  <a:cubicBezTo>
                    <a:pt x="156" y="18"/>
                    <a:pt x="156" y="18"/>
                    <a:pt x="156" y="17"/>
                  </a:cubicBezTo>
                  <a:lnTo>
                    <a:pt x="155" y="12"/>
                  </a:lnTo>
                  <a:lnTo>
                    <a:pt x="156" y="11"/>
                  </a:lnTo>
                  <a:lnTo>
                    <a:pt x="158" y="20"/>
                  </a:lnTo>
                  <a:lnTo>
                    <a:pt x="157" y="21"/>
                  </a:lnTo>
                  <a:close/>
                  <a:moveTo>
                    <a:pt x="172" y="8"/>
                  </a:moveTo>
                  <a:lnTo>
                    <a:pt x="173" y="7"/>
                  </a:lnTo>
                  <a:cubicBezTo>
                    <a:pt x="173" y="8"/>
                    <a:pt x="173" y="9"/>
                    <a:pt x="173" y="10"/>
                  </a:cubicBezTo>
                  <a:cubicBezTo>
                    <a:pt x="173" y="10"/>
                    <a:pt x="172" y="11"/>
                    <a:pt x="171" y="12"/>
                  </a:cubicBezTo>
                  <a:cubicBezTo>
                    <a:pt x="170" y="12"/>
                    <a:pt x="169" y="12"/>
                    <a:pt x="168" y="12"/>
                  </a:cubicBezTo>
                  <a:cubicBezTo>
                    <a:pt x="167" y="12"/>
                    <a:pt x="166" y="11"/>
                    <a:pt x="166" y="10"/>
                  </a:cubicBezTo>
                  <a:cubicBezTo>
                    <a:pt x="165" y="9"/>
                    <a:pt x="165" y="8"/>
                    <a:pt x="165" y="7"/>
                  </a:cubicBezTo>
                  <a:cubicBezTo>
                    <a:pt x="165" y="6"/>
                    <a:pt x="166" y="5"/>
                    <a:pt x="167" y="4"/>
                  </a:cubicBezTo>
                  <a:cubicBezTo>
                    <a:pt x="168" y="4"/>
                    <a:pt x="169" y="4"/>
                    <a:pt x="169" y="4"/>
                  </a:cubicBezTo>
                  <a:cubicBezTo>
                    <a:pt x="170" y="4"/>
                    <a:pt x="171" y="5"/>
                    <a:pt x="172" y="6"/>
                  </a:cubicBezTo>
                  <a:cubicBezTo>
                    <a:pt x="172" y="6"/>
                    <a:pt x="172" y="6"/>
                    <a:pt x="172" y="6"/>
                  </a:cubicBezTo>
                  <a:lnTo>
                    <a:pt x="167" y="10"/>
                  </a:lnTo>
                  <a:cubicBezTo>
                    <a:pt x="168" y="10"/>
                    <a:pt x="168" y="11"/>
                    <a:pt x="169" y="11"/>
                  </a:cubicBezTo>
                  <a:cubicBezTo>
                    <a:pt x="169" y="11"/>
                    <a:pt x="170" y="11"/>
                    <a:pt x="171" y="11"/>
                  </a:cubicBezTo>
                  <a:cubicBezTo>
                    <a:pt x="171" y="10"/>
                    <a:pt x="171" y="10"/>
                    <a:pt x="172" y="10"/>
                  </a:cubicBezTo>
                  <a:cubicBezTo>
                    <a:pt x="172" y="9"/>
                    <a:pt x="172" y="9"/>
                    <a:pt x="172" y="8"/>
                  </a:cubicBezTo>
                  <a:close/>
                  <a:moveTo>
                    <a:pt x="166" y="9"/>
                  </a:moveTo>
                  <a:lnTo>
                    <a:pt x="170" y="6"/>
                  </a:lnTo>
                  <a:cubicBezTo>
                    <a:pt x="170" y="5"/>
                    <a:pt x="170" y="5"/>
                    <a:pt x="169" y="5"/>
                  </a:cubicBezTo>
                  <a:cubicBezTo>
                    <a:pt x="168" y="5"/>
                    <a:pt x="168" y="5"/>
                    <a:pt x="167" y="5"/>
                  </a:cubicBezTo>
                  <a:cubicBezTo>
                    <a:pt x="167" y="6"/>
                    <a:pt x="166" y="6"/>
                    <a:pt x="166" y="7"/>
                  </a:cubicBezTo>
                  <a:cubicBezTo>
                    <a:pt x="166" y="7"/>
                    <a:pt x="166" y="8"/>
                    <a:pt x="166" y="9"/>
                  </a:cubicBezTo>
                  <a:close/>
                  <a:moveTo>
                    <a:pt x="173" y="10"/>
                  </a:moveTo>
                  <a:lnTo>
                    <a:pt x="172" y="10"/>
                  </a:lnTo>
                  <a:cubicBezTo>
                    <a:pt x="172" y="10"/>
                    <a:pt x="172" y="11"/>
                    <a:pt x="171" y="12"/>
                  </a:cubicBezTo>
                  <a:cubicBezTo>
                    <a:pt x="170" y="12"/>
                    <a:pt x="170" y="12"/>
                    <a:pt x="169" y="12"/>
                  </a:cubicBezTo>
                  <a:cubicBezTo>
                    <a:pt x="168" y="12"/>
                    <a:pt x="168" y="12"/>
                    <a:pt x="167" y="12"/>
                  </a:cubicBezTo>
                  <a:cubicBezTo>
                    <a:pt x="167" y="11"/>
                    <a:pt x="166" y="11"/>
                    <a:pt x="166" y="10"/>
                  </a:cubicBezTo>
                  <a:cubicBezTo>
                    <a:pt x="165" y="9"/>
                    <a:pt x="165" y="9"/>
                    <a:pt x="165" y="8"/>
                  </a:cubicBezTo>
                  <a:cubicBezTo>
                    <a:pt x="165" y="7"/>
                    <a:pt x="165" y="7"/>
                    <a:pt x="165" y="6"/>
                  </a:cubicBezTo>
                  <a:cubicBezTo>
                    <a:pt x="165" y="5"/>
                    <a:pt x="166" y="5"/>
                    <a:pt x="166" y="4"/>
                  </a:cubicBezTo>
                  <a:cubicBezTo>
                    <a:pt x="167" y="4"/>
                    <a:pt x="167" y="4"/>
                    <a:pt x="168" y="4"/>
                  </a:cubicBezTo>
                  <a:cubicBezTo>
                    <a:pt x="168" y="4"/>
                    <a:pt x="168" y="4"/>
                    <a:pt x="169" y="4"/>
                  </a:cubicBezTo>
                  <a:lnTo>
                    <a:pt x="167" y="1"/>
                  </a:lnTo>
                  <a:lnTo>
                    <a:pt x="168" y="0"/>
                  </a:lnTo>
                  <a:lnTo>
                    <a:pt x="174" y="10"/>
                  </a:lnTo>
                  <a:lnTo>
                    <a:pt x="173" y="10"/>
                  </a:lnTo>
                  <a:close/>
                  <a:moveTo>
                    <a:pt x="167" y="9"/>
                  </a:moveTo>
                  <a:cubicBezTo>
                    <a:pt x="167" y="10"/>
                    <a:pt x="168" y="11"/>
                    <a:pt x="169" y="11"/>
                  </a:cubicBezTo>
                  <a:cubicBezTo>
                    <a:pt x="169" y="11"/>
                    <a:pt x="170" y="11"/>
                    <a:pt x="170" y="11"/>
                  </a:cubicBezTo>
                  <a:cubicBezTo>
                    <a:pt x="171" y="10"/>
                    <a:pt x="171" y="10"/>
                    <a:pt x="171" y="9"/>
                  </a:cubicBezTo>
                  <a:cubicBezTo>
                    <a:pt x="171" y="9"/>
                    <a:pt x="171" y="8"/>
                    <a:pt x="171" y="7"/>
                  </a:cubicBezTo>
                  <a:cubicBezTo>
                    <a:pt x="170" y="6"/>
                    <a:pt x="169" y="5"/>
                    <a:pt x="169" y="5"/>
                  </a:cubicBezTo>
                  <a:cubicBezTo>
                    <a:pt x="168" y="5"/>
                    <a:pt x="168" y="5"/>
                    <a:pt x="167" y="5"/>
                  </a:cubicBezTo>
                  <a:cubicBezTo>
                    <a:pt x="166" y="6"/>
                    <a:pt x="166" y="6"/>
                    <a:pt x="166" y="7"/>
                  </a:cubicBezTo>
                  <a:cubicBezTo>
                    <a:pt x="166" y="8"/>
                    <a:pt x="166" y="8"/>
                    <a:pt x="167" y="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39" name="Freeform 159"/>
            <p:cNvSpPr>
              <a:spLocks noEditPoints="1"/>
            </p:cNvSpPr>
            <p:nvPr/>
          </p:nvSpPr>
          <p:spPr bwMode="auto">
            <a:xfrm>
              <a:off x="2699" y="1907"/>
              <a:ext cx="60" cy="40"/>
            </a:xfrm>
            <a:custGeom>
              <a:avLst/>
              <a:gdLst/>
              <a:ahLst/>
              <a:cxnLst>
                <a:cxn ang="0">
                  <a:pos x="2" y="63"/>
                </a:cxn>
                <a:cxn ang="0">
                  <a:pos x="6" y="61"/>
                </a:cxn>
                <a:cxn ang="0">
                  <a:pos x="14" y="64"/>
                </a:cxn>
                <a:cxn ang="0">
                  <a:pos x="8" y="59"/>
                </a:cxn>
                <a:cxn ang="0">
                  <a:pos x="10" y="67"/>
                </a:cxn>
                <a:cxn ang="0">
                  <a:pos x="3" y="62"/>
                </a:cxn>
                <a:cxn ang="0">
                  <a:pos x="5" y="69"/>
                </a:cxn>
                <a:cxn ang="0">
                  <a:pos x="33" y="52"/>
                </a:cxn>
                <a:cxn ang="0">
                  <a:pos x="30" y="49"/>
                </a:cxn>
                <a:cxn ang="0">
                  <a:pos x="33" y="45"/>
                </a:cxn>
                <a:cxn ang="0">
                  <a:pos x="29" y="48"/>
                </a:cxn>
                <a:cxn ang="0">
                  <a:pos x="30" y="44"/>
                </a:cxn>
                <a:cxn ang="0">
                  <a:pos x="34" y="45"/>
                </a:cxn>
                <a:cxn ang="0">
                  <a:pos x="36" y="50"/>
                </a:cxn>
                <a:cxn ang="0">
                  <a:pos x="31" y="49"/>
                </a:cxn>
                <a:cxn ang="0">
                  <a:pos x="33" y="51"/>
                </a:cxn>
                <a:cxn ang="0">
                  <a:pos x="47" y="42"/>
                </a:cxn>
                <a:cxn ang="0">
                  <a:pos x="45" y="44"/>
                </a:cxn>
                <a:cxn ang="0">
                  <a:pos x="40" y="38"/>
                </a:cxn>
                <a:cxn ang="0">
                  <a:pos x="42" y="37"/>
                </a:cxn>
                <a:cxn ang="0">
                  <a:pos x="45" y="42"/>
                </a:cxn>
                <a:cxn ang="0">
                  <a:pos x="47" y="42"/>
                </a:cxn>
                <a:cxn ang="0">
                  <a:pos x="61" y="34"/>
                </a:cxn>
                <a:cxn ang="0">
                  <a:pos x="57" y="27"/>
                </a:cxn>
                <a:cxn ang="0">
                  <a:pos x="57" y="32"/>
                </a:cxn>
                <a:cxn ang="0">
                  <a:pos x="62" y="31"/>
                </a:cxn>
                <a:cxn ang="0">
                  <a:pos x="57" y="28"/>
                </a:cxn>
                <a:cxn ang="0">
                  <a:pos x="68" y="20"/>
                </a:cxn>
                <a:cxn ang="0">
                  <a:pos x="70" y="19"/>
                </a:cxn>
                <a:cxn ang="0">
                  <a:pos x="70" y="21"/>
                </a:cxn>
                <a:cxn ang="0">
                  <a:pos x="72" y="27"/>
                </a:cxn>
                <a:cxn ang="0">
                  <a:pos x="81" y="10"/>
                </a:cxn>
                <a:cxn ang="0">
                  <a:pos x="82" y="11"/>
                </a:cxn>
                <a:cxn ang="0">
                  <a:pos x="89" y="17"/>
                </a:cxn>
                <a:cxn ang="0">
                  <a:pos x="84" y="16"/>
                </a:cxn>
                <a:cxn ang="0">
                  <a:pos x="87" y="12"/>
                </a:cxn>
                <a:cxn ang="0">
                  <a:pos x="83" y="12"/>
                </a:cxn>
                <a:cxn ang="0">
                  <a:pos x="83" y="11"/>
                </a:cxn>
                <a:cxn ang="0">
                  <a:pos x="88" y="10"/>
                </a:cxn>
                <a:cxn ang="0">
                  <a:pos x="92" y="15"/>
                </a:cxn>
                <a:cxn ang="0">
                  <a:pos x="86" y="14"/>
                </a:cxn>
                <a:cxn ang="0">
                  <a:pos x="86" y="17"/>
                </a:cxn>
                <a:cxn ang="0">
                  <a:pos x="88" y="13"/>
                </a:cxn>
                <a:cxn ang="0">
                  <a:pos x="100" y="10"/>
                </a:cxn>
                <a:cxn ang="0">
                  <a:pos x="104" y="7"/>
                </a:cxn>
                <a:cxn ang="0">
                  <a:pos x="96" y="4"/>
                </a:cxn>
                <a:cxn ang="0">
                  <a:pos x="103" y="3"/>
                </a:cxn>
                <a:cxn ang="0">
                  <a:pos x="102" y="7"/>
                </a:cxn>
                <a:cxn ang="0">
                  <a:pos x="100" y="2"/>
                </a:cxn>
              </a:cxnLst>
              <a:rect l="0" t="0" r="r" b="b"/>
              <a:pathLst>
                <a:path w="104" h="70">
                  <a:moveTo>
                    <a:pt x="4" y="70"/>
                  </a:moveTo>
                  <a:lnTo>
                    <a:pt x="0" y="63"/>
                  </a:lnTo>
                  <a:lnTo>
                    <a:pt x="1" y="62"/>
                  </a:lnTo>
                  <a:lnTo>
                    <a:pt x="2" y="63"/>
                  </a:lnTo>
                  <a:cubicBezTo>
                    <a:pt x="2" y="63"/>
                    <a:pt x="2" y="62"/>
                    <a:pt x="2" y="62"/>
                  </a:cubicBezTo>
                  <a:cubicBezTo>
                    <a:pt x="2" y="61"/>
                    <a:pt x="2" y="61"/>
                    <a:pt x="3" y="61"/>
                  </a:cubicBezTo>
                  <a:cubicBezTo>
                    <a:pt x="3" y="60"/>
                    <a:pt x="4" y="60"/>
                    <a:pt x="4" y="60"/>
                  </a:cubicBezTo>
                  <a:cubicBezTo>
                    <a:pt x="5" y="60"/>
                    <a:pt x="5" y="61"/>
                    <a:pt x="6" y="61"/>
                  </a:cubicBezTo>
                  <a:cubicBezTo>
                    <a:pt x="6" y="60"/>
                    <a:pt x="6" y="59"/>
                    <a:pt x="7" y="58"/>
                  </a:cubicBezTo>
                  <a:cubicBezTo>
                    <a:pt x="8" y="58"/>
                    <a:pt x="8" y="58"/>
                    <a:pt x="9" y="58"/>
                  </a:cubicBezTo>
                  <a:cubicBezTo>
                    <a:pt x="10" y="58"/>
                    <a:pt x="10" y="58"/>
                    <a:pt x="11" y="59"/>
                  </a:cubicBezTo>
                  <a:lnTo>
                    <a:pt x="14" y="64"/>
                  </a:lnTo>
                  <a:lnTo>
                    <a:pt x="13" y="65"/>
                  </a:lnTo>
                  <a:lnTo>
                    <a:pt x="10" y="60"/>
                  </a:lnTo>
                  <a:cubicBezTo>
                    <a:pt x="9" y="60"/>
                    <a:pt x="9" y="60"/>
                    <a:pt x="9" y="59"/>
                  </a:cubicBezTo>
                  <a:cubicBezTo>
                    <a:pt x="9" y="59"/>
                    <a:pt x="9" y="59"/>
                    <a:pt x="8" y="59"/>
                  </a:cubicBezTo>
                  <a:cubicBezTo>
                    <a:pt x="8" y="59"/>
                    <a:pt x="8" y="59"/>
                    <a:pt x="7" y="59"/>
                  </a:cubicBezTo>
                  <a:cubicBezTo>
                    <a:pt x="7" y="60"/>
                    <a:pt x="7" y="60"/>
                    <a:pt x="7" y="61"/>
                  </a:cubicBezTo>
                  <a:cubicBezTo>
                    <a:pt x="6" y="61"/>
                    <a:pt x="7" y="62"/>
                    <a:pt x="7" y="63"/>
                  </a:cubicBezTo>
                  <a:lnTo>
                    <a:pt x="10" y="67"/>
                  </a:lnTo>
                  <a:lnTo>
                    <a:pt x="8" y="67"/>
                  </a:lnTo>
                  <a:lnTo>
                    <a:pt x="6" y="63"/>
                  </a:lnTo>
                  <a:cubicBezTo>
                    <a:pt x="5" y="62"/>
                    <a:pt x="5" y="62"/>
                    <a:pt x="5" y="62"/>
                  </a:cubicBezTo>
                  <a:cubicBezTo>
                    <a:pt x="4" y="62"/>
                    <a:pt x="4" y="62"/>
                    <a:pt x="3" y="62"/>
                  </a:cubicBezTo>
                  <a:cubicBezTo>
                    <a:pt x="3" y="62"/>
                    <a:pt x="3" y="63"/>
                    <a:pt x="3" y="63"/>
                  </a:cubicBezTo>
                  <a:cubicBezTo>
                    <a:pt x="2" y="63"/>
                    <a:pt x="2" y="64"/>
                    <a:pt x="2" y="64"/>
                  </a:cubicBezTo>
                  <a:cubicBezTo>
                    <a:pt x="2" y="64"/>
                    <a:pt x="3" y="65"/>
                    <a:pt x="3" y="66"/>
                  </a:cubicBezTo>
                  <a:lnTo>
                    <a:pt x="5" y="69"/>
                  </a:lnTo>
                  <a:lnTo>
                    <a:pt x="4" y="70"/>
                  </a:lnTo>
                  <a:close/>
                  <a:moveTo>
                    <a:pt x="35" y="49"/>
                  </a:moveTo>
                  <a:cubicBezTo>
                    <a:pt x="35" y="50"/>
                    <a:pt x="35" y="50"/>
                    <a:pt x="35" y="51"/>
                  </a:cubicBezTo>
                  <a:cubicBezTo>
                    <a:pt x="34" y="51"/>
                    <a:pt x="34" y="52"/>
                    <a:pt x="33" y="52"/>
                  </a:cubicBezTo>
                  <a:cubicBezTo>
                    <a:pt x="33" y="52"/>
                    <a:pt x="32" y="53"/>
                    <a:pt x="31" y="52"/>
                  </a:cubicBezTo>
                  <a:cubicBezTo>
                    <a:pt x="31" y="52"/>
                    <a:pt x="30" y="52"/>
                    <a:pt x="30" y="51"/>
                  </a:cubicBezTo>
                  <a:cubicBezTo>
                    <a:pt x="30" y="51"/>
                    <a:pt x="29" y="51"/>
                    <a:pt x="29" y="50"/>
                  </a:cubicBezTo>
                  <a:cubicBezTo>
                    <a:pt x="29" y="50"/>
                    <a:pt x="29" y="50"/>
                    <a:pt x="30" y="49"/>
                  </a:cubicBezTo>
                  <a:cubicBezTo>
                    <a:pt x="30" y="49"/>
                    <a:pt x="30" y="49"/>
                    <a:pt x="30" y="48"/>
                  </a:cubicBezTo>
                  <a:cubicBezTo>
                    <a:pt x="30" y="48"/>
                    <a:pt x="31" y="48"/>
                    <a:pt x="31" y="47"/>
                  </a:cubicBezTo>
                  <a:cubicBezTo>
                    <a:pt x="32" y="47"/>
                    <a:pt x="33" y="46"/>
                    <a:pt x="33" y="46"/>
                  </a:cubicBezTo>
                  <a:cubicBezTo>
                    <a:pt x="33" y="46"/>
                    <a:pt x="33" y="45"/>
                    <a:pt x="33" y="45"/>
                  </a:cubicBezTo>
                  <a:cubicBezTo>
                    <a:pt x="33" y="45"/>
                    <a:pt x="32" y="45"/>
                    <a:pt x="32" y="45"/>
                  </a:cubicBezTo>
                  <a:cubicBezTo>
                    <a:pt x="31" y="45"/>
                    <a:pt x="31" y="45"/>
                    <a:pt x="30" y="45"/>
                  </a:cubicBezTo>
                  <a:cubicBezTo>
                    <a:pt x="30" y="45"/>
                    <a:pt x="29" y="46"/>
                    <a:pt x="29" y="46"/>
                  </a:cubicBezTo>
                  <a:cubicBezTo>
                    <a:pt x="29" y="46"/>
                    <a:pt x="29" y="47"/>
                    <a:pt x="29" y="48"/>
                  </a:cubicBezTo>
                  <a:lnTo>
                    <a:pt x="28" y="48"/>
                  </a:lnTo>
                  <a:cubicBezTo>
                    <a:pt x="28" y="48"/>
                    <a:pt x="28" y="47"/>
                    <a:pt x="28" y="47"/>
                  </a:cubicBezTo>
                  <a:cubicBezTo>
                    <a:pt x="28" y="46"/>
                    <a:pt x="28" y="46"/>
                    <a:pt x="28" y="45"/>
                  </a:cubicBezTo>
                  <a:cubicBezTo>
                    <a:pt x="29" y="45"/>
                    <a:pt x="29" y="44"/>
                    <a:pt x="30" y="44"/>
                  </a:cubicBezTo>
                  <a:cubicBezTo>
                    <a:pt x="30" y="44"/>
                    <a:pt x="31" y="43"/>
                    <a:pt x="31" y="43"/>
                  </a:cubicBezTo>
                  <a:cubicBezTo>
                    <a:pt x="32" y="43"/>
                    <a:pt x="32" y="43"/>
                    <a:pt x="33" y="43"/>
                  </a:cubicBezTo>
                  <a:cubicBezTo>
                    <a:pt x="33" y="43"/>
                    <a:pt x="33" y="44"/>
                    <a:pt x="33" y="44"/>
                  </a:cubicBezTo>
                  <a:cubicBezTo>
                    <a:pt x="34" y="44"/>
                    <a:pt x="34" y="44"/>
                    <a:pt x="34" y="45"/>
                  </a:cubicBezTo>
                  <a:lnTo>
                    <a:pt x="35" y="46"/>
                  </a:lnTo>
                  <a:cubicBezTo>
                    <a:pt x="36" y="48"/>
                    <a:pt x="36" y="48"/>
                    <a:pt x="37" y="49"/>
                  </a:cubicBezTo>
                  <a:cubicBezTo>
                    <a:pt x="37" y="49"/>
                    <a:pt x="37" y="49"/>
                    <a:pt x="37" y="49"/>
                  </a:cubicBezTo>
                  <a:lnTo>
                    <a:pt x="36" y="50"/>
                  </a:lnTo>
                  <a:cubicBezTo>
                    <a:pt x="36" y="50"/>
                    <a:pt x="36" y="50"/>
                    <a:pt x="35" y="49"/>
                  </a:cubicBezTo>
                  <a:close/>
                  <a:moveTo>
                    <a:pt x="34" y="47"/>
                  </a:moveTo>
                  <a:cubicBezTo>
                    <a:pt x="33" y="47"/>
                    <a:pt x="33" y="48"/>
                    <a:pt x="32" y="48"/>
                  </a:cubicBezTo>
                  <a:cubicBezTo>
                    <a:pt x="31" y="49"/>
                    <a:pt x="31" y="49"/>
                    <a:pt x="31" y="49"/>
                  </a:cubicBezTo>
                  <a:cubicBezTo>
                    <a:pt x="31" y="49"/>
                    <a:pt x="31" y="50"/>
                    <a:pt x="31" y="50"/>
                  </a:cubicBezTo>
                  <a:cubicBezTo>
                    <a:pt x="31" y="50"/>
                    <a:pt x="31" y="50"/>
                    <a:pt x="31" y="51"/>
                  </a:cubicBezTo>
                  <a:cubicBezTo>
                    <a:pt x="31" y="51"/>
                    <a:pt x="32" y="51"/>
                    <a:pt x="32" y="51"/>
                  </a:cubicBezTo>
                  <a:cubicBezTo>
                    <a:pt x="32" y="51"/>
                    <a:pt x="33" y="51"/>
                    <a:pt x="33" y="51"/>
                  </a:cubicBezTo>
                  <a:cubicBezTo>
                    <a:pt x="34" y="50"/>
                    <a:pt x="34" y="50"/>
                    <a:pt x="34" y="50"/>
                  </a:cubicBezTo>
                  <a:cubicBezTo>
                    <a:pt x="34" y="49"/>
                    <a:pt x="34" y="49"/>
                    <a:pt x="34" y="48"/>
                  </a:cubicBezTo>
                  <a:cubicBezTo>
                    <a:pt x="34" y="48"/>
                    <a:pt x="34" y="48"/>
                    <a:pt x="34" y="47"/>
                  </a:cubicBezTo>
                  <a:close/>
                  <a:moveTo>
                    <a:pt x="47" y="42"/>
                  </a:moveTo>
                  <a:lnTo>
                    <a:pt x="48" y="43"/>
                  </a:lnTo>
                  <a:cubicBezTo>
                    <a:pt x="47" y="43"/>
                    <a:pt x="47" y="43"/>
                    <a:pt x="47" y="43"/>
                  </a:cubicBezTo>
                  <a:cubicBezTo>
                    <a:pt x="46" y="44"/>
                    <a:pt x="46" y="44"/>
                    <a:pt x="46" y="44"/>
                  </a:cubicBezTo>
                  <a:cubicBezTo>
                    <a:pt x="45" y="44"/>
                    <a:pt x="45" y="44"/>
                    <a:pt x="45" y="44"/>
                  </a:cubicBezTo>
                  <a:cubicBezTo>
                    <a:pt x="45" y="43"/>
                    <a:pt x="44" y="43"/>
                    <a:pt x="44" y="42"/>
                  </a:cubicBezTo>
                  <a:lnTo>
                    <a:pt x="41" y="38"/>
                  </a:lnTo>
                  <a:lnTo>
                    <a:pt x="40" y="39"/>
                  </a:lnTo>
                  <a:lnTo>
                    <a:pt x="40" y="38"/>
                  </a:lnTo>
                  <a:lnTo>
                    <a:pt x="41" y="37"/>
                  </a:lnTo>
                  <a:lnTo>
                    <a:pt x="40" y="36"/>
                  </a:lnTo>
                  <a:lnTo>
                    <a:pt x="40" y="34"/>
                  </a:lnTo>
                  <a:lnTo>
                    <a:pt x="42" y="37"/>
                  </a:lnTo>
                  <a:lnTo>
                    <a:pt x="43" y="36"/>
                  </a:lnTo>
                  <a:lnTo>
                    <a:pt x="44" y="37"/>
                  </a:lnTo>
                  <a:lnTo>
                    <a:pt x="42" y="37"/>
                  </a:lnTo>
                  <a:lnTo>
                    <a:pt x="45" y="42"/>
                  </a:lnTo>
                  <a:cubicBezTo>
                    <a:pt x="45" y="42"/>
                    <a:pt x="45" y="42"/>
                    <a:pt x="46" y="42"/>
                  </a:cubicBezTo>
                  <a:cubicBezTo>
                    <a:pt x="46" y="42"/>
                    <a:pt x="46" y="42"/>
                    <a:pt x="46" y="42"/>
                  </a:cubicBezTo>
                  <a:cubicBezTo>
                    <a:pt x="46" y="42"/>
                    <a:pt x="46" y="42"/>
                    <a:pt x="46" y="42"/>
                  </a:cubicBezTo>
                  <a:cubicBezTo>
                    <a:pt x="46" y="42"/>
                    <a:pt x="47" y="42"/>
                    <a:pt x="47" y="42"/>
                  </a:cubicBezTo>
                  <a:close/>
                  <a:moveTo>
                    <a:pt x="62" y="31"/>
                  </a:moveTo>
                  <a:lnTo>
                    <a:pt x="63" y="30"/>
                  </a:lnTo>
                  <a:cubicBezTo>
                    <a:pt x="63" y="31"/>
                    <a:pt x="63" y="32"/>
                    <a:pt x="63" y="32"/>
                  </a:cubicBezTo>
                  <a:cubicBezTo>
                    <a:pt x="63" y="33"/>
                    <a:pt x="62" y="34"/>
                    <a:pt x="61" y="34"/>
                  </a:cubicBezTo>
                  <a:cubicBezTo>
                    <a:pt x="60" y="35"/>
                    <a:pt x="59" y="35"/>
                    <a:pt x="58" y="35"/>
                  </a:cubicBezTo>
                  <a:cubicBezTo>
                    <a:pt x="57" y="35"/>
                    <a:pt x="57" y="34"/>
                    <a:pt x="56" y="33"/>
                  </a:cubicBezTo>
                  <a:cubicBezTo>
                    <a:pt x="55" y="32"/>
                    <a:pt x="55" y="30"/>
                    <a:pt x="55" y="29"/>
                  </a:cubicBezTo>
                  <a:cubicBezTo>
                    <a:pt x="55" y="28"/>
                    <a:pt x="56" y="28"/>
                    <a:pt x="57" y="27"/>
                  </a:cubicBezTo>
                  <a:cubicBezTo>
                    <a:pt x="58" y="26"/>
                    <a:pt x="59" y="26"/>
                    <a:pt x="60" y="26"/>
                  </a:cubicBezTo>
                  <a:cubicBezTo>
                    <a:pt x="61" y="27"/>
                    <a:pt x="62" y="27"/>
                    <a:pt x="62" y="29"/>
                  </a:cubicBezTo>
                  <a:cubicBezTo>
                    <a:pt x="62" y="29"/>
                    <a:pt x="62" y="29"/>
                    <a:pt x="62" y="29"/>
                  </a:cubicBezTo>
                  <a:lnTo>
                    <a:pt x="57" y="32"/>
                  </a:lnTo>
                  <a:cubicBezTo>
                    <a:pt x="58" y="33"/>
                    <a:pt x="58" y="33"/>
                    <a:pt x="59" y="34"/>
                  </a:cubicBezTo>
                  <a:cubicBezTo>
                    <a:pt x="60" y="34"/>
                    <a:pt x="60" y="34"/>
                    <a:pt x="61" y="33"/>
                  </a:cubicBezTo>
                  <a:cubicBezTo>
                    <a:pt x="61" y="33"/>
                    <a:pt x="62" y="33"/>
                    <a:pt x="62" y="32"/>
                  </a:cubicBezTo>
                  <a:cubicBezTo>
                    <a:pt x="62" y="32"/>
                    <a:pt x="62" y="31"/>
                    <a:pt x="62" y="31"/>
                  </a:cubicBezTo>
                  <a:close/>
                  <a:moveTo>
                    <a:pt x="57" y="31"/>
                  </a:moveTo>
                  <a:lnTo>
                    <a:pt x="61" y="29"/>
                  </a:lnTo>
                  <a:cubicBezTo>
                    <a:pt x="60" y="28"/>
                    <a:pt x="60" y="28"/>
                    <a:pt x="59" y="28"/>
                  </a:cubicBezTo>
                  <a:cubicBezTo>
                    <a:pt x="59" y="27"/>
                    <a:pt x="58" y="28"/>
                    <a:pt x="57" y="28"/>
                  </a:cubicBezTo>
                  <a:cubicBezTo>
                    <a:pt x="57" y="28"/>
                    <a:pt x="57" y="29"/>
                    <a:pt x="56" y="29"/>
                  </a:cubicBezTo>
                  <a:cubicBezTo>
                    <a:pt x="56" y="30"/>
                    <a:pt x="56" y="31"/>
                    <a:pt x="57" y="31"/>
                  </a:cubicBezTo>
                  <a:close/>
                  <a:moveTo>
                    <a:pt x="72" y="27"/>
                  </a:moveTo>
                  <a:lnTo>
                    <a:pt x="68" y="20"/>
                  </a:lnTo>
                  <a:lnTo>
                    <a:pt x="69" y="20"/>
                  </a:lnTo>
                  <a:lnTo>
                    <a:pt x="69" y="21"/>
                  </a:lnTo>
                  <a:cubicBezTo>
                    <a:pt x="69" y="20"/>
                    <a:pt x="69" y="20"/>
                    <a:pt x="69" y="19"/>
                  </a:cubicBezTo>
                  <a:cubicBezTo>
                    <a:pt x="70" y="19"/>
                    <a:pt x="70" y="19"/>
                    <a:pt x="70" y="19"/>
                  </a:cubicBezTo>
                  <a:cubicBezTo>
                    <a:pt x="70" y="18"/>
                    <a:pt x="71" y="18"/>
                    <a:pt x="72" y="18"/>
                  </a:cubicBezTo>
                  <a:lnTo>
                    <a:pt x="72" y="20"/>
                  </a:lnTo>
                  <a:cubicBezTo>
                    <a:pt x="71" y="20"/>
                    <a:pt x="71" y="20"/>
                    <a:pt x="71" y="20"/>
                  </a:cubicBezTo>
                  <a:cubicBezTo>
                    <a:pt x="70" y="20"/>
                    <a:pt x="70" y="20"/>
                    <a:pt x="70" y="21"/>
                  </a:cubicBezTo>
                  <a:cubicBezTo>
                    <a:pt x="70" y="21"/>
                    <a:pt x="70" y="21"/>
                    <a:pt x="70" y="22"/>
                  </a:cubicBezTo>
                  <a:cubicBezTo>
                    <a:pt x="70" y="22"/>
                    <a:pt x="71" y="23"/>
                    <a:pt x="71" y="23"/>
                  </a:cubicBezTo>
                  <a:lnTo>
                    <a:pt x="73" y="27"/>
                  </a:lnTo>
                  <a:lnTo>
                    <a:pt x="72" y="27"/>
                  </a:lnTo>
                  <a:close/>
                  <a:moveTo>
                    <a:pt x="80" y="11"/>
                  </a:moveTo>
                  <a:lnTo>
                    <a:pt x="79" y="9"/>
                  </a:lnTo>
                  <a:lnTo>
                    <a:pt x="81" y="8"/>
                  </a:lnTo>
                  <a:lnTo>
                    <a:pt x="81" y="10"/>
                  </a:lnTo>
                  <a:lnTo>
                    <a:pt x="80" y="11"/>
                  </a:lnTo>
                  <a:close/>
                  <a:moveTo>
                    <a:pt x="86" y="19"/>
                  </a:moveTo>
                  <a:lnTo>
                    <a:pt x="81" y="12"/>
                  </a:lnTo>
                  <a:lnTo>
                    <a:pt x="82" y="11"/>
                  </a:lnTo>
                  <a:lnTo>
                    <a:pt x="87" y="18"/>
                  </a:lnTo>
                  <a:lnTo>
                    <a:pt x="86" y="19"/>
                  </a:lnTo>
                  <a:close/>
                  <a:moveTo>
                    <a:pt x="90" y="15"/>
                  </a:moveTo>
                  <a:cubicBezTo>
                    <a:pt x="89" y="16"/>
                    <a:pt x="89" y="16"/>
                    <a:pt x="89" y="17"/>
                  </a:cubicBezTo>
                  <a:cubicBezTo>
                    <a:pt x="88" y="17"/>
                    <a:pt x="88" y="18"/>
                    <a:pt x="88" y="18"/>
                  </a:cubicBezTo>
                  <a:cubicBezTo>
                    <a:pt x="87" y="18"/>
                    <a:pt x="86" y="19"/>
                    <a:pt x="85" y="18"/>
                  </a:cubicBezTo>
                  <a:cubicBezTo>
                    <a:pt x="85" y="18"/>
                    <a:pt x="84" y="18"/>
                    <a:pt x="84" y="17"/>
                  </a:cubicBezTo>
                  <a:cubicBezTo>
                    <a:pt x="84" y="17"/>
                    <a:pt x="84" y="17"/>
                    <a:pt x="84" y="16"/>
                  </a:cubicBezTo>
                  <a:cubicBezTo>
                    <a:pt x="84" y="16"/>
                    <a:pt x="84" y="15"/>
                    <a:pt x="84" y="15"/>
                  </a:cubicBezTo>
                  <a:cubicBezTo>
                    <a:pt x="84" y="15"/>
                    <a:pt x="84" y="15"/>
                    <a:pt x="84" y="14"/>
                  </a:cubicBezTo>
                  <a:cubicBezTo>
                    <a:pt x="85" y="14"/>
                    <a:pt x="85" y="14"/>
                    <a:pt x="85" y="13"/>
                  </a:cubicBezTo>
                  <a:cubicBezTo>
                    <a:pt x="86" y="13"/>
                    <a:pt x="87" y="12"/>
                    <a:pt x="87" y="12"/>
                  </a:cubicBezTo>
                  <a:cubicBezTo>
                    <a:pt x="87" y="11"/>
                    <a:pt x="87" y="11"/>
                    <a:pt x="87" y="11"/>
                  </a:cubicBezTo>
                  <a:cubicBezTo>
                    <a:pt x="87" y="11"/>
                    <a:pt x="86" y="11"/>
                    <a:pt x="86" y="11"/>
                  </a:cubicBezTo>
                  <a:cubicBezTo>
                    <a:pt x="86" y="10"/>
                    <a:pt x="85" y="11"/>
                    <a:pt x="84" y="11"/>
                  </a:cubicBezTo>
                  <a:cubicBezTo>
                    <a:pt x="84" y="11"/>
                    <a:pt x="84" y="12"/>
                    <a:pt x="83" y="12"/>
                  </a:cubicBezTo>
                  <a:cubicBezTo>
                    <a:pt x="83" y="12"/>
                    <a:pt x="83" y="13"/>
                    <a:pt x="83" y="13"/>
                  </a:cubicBezTo>
                  <a:lnTo>
                    <a:pt x="82" y="14"/>
                  </a:lnTo>
                  <a:cubicBezTo>
                    <a:pt x="82" y="13"/>
                    <a:pt x="82" y="13"/>
                    <a:pt x="82" y="12"/>
                  </a:cubicBezTo>
                  <a:cubicBezTo>
                    <a:pt x="82" y="12"/>
                    <a:pt x="82" y="12"/>
                    <a:pt x="83" y="11"/>
                  </a:cubicBezTo>
                  <a:cubicBezTo>
                    <a:pt x="83" y="11"/>
                    <a:pt x="83" y="10"/>
                    <a:pt x="84" y="10"/>
                  </a:cubicBezTo>
                  <a:cubicBezTo>
                    <a:pt x="85" y="10"/>
                    <a:pt x="85" y="9"/>
                    <a:pt x="86" y="9"/>
                  </a:cubicBezTo>
                  <a:cubicBezTo>
                    <a:pt x="86" y="9"/>
                    <a:pt x="86" y="9"/>
                    <a:pt x="87" y="9"/>
                  </a:cubicBezTo>
                  <a:cubicBezTo>
                    <a:pt x="87" y="9"/>
                    <a:pt x="87" y="9"/>
                    <a:pt x="88" y="10"/>
                  </a:cubicBezTo>
                  <a:cubicBezTo>
                    <a:pt x="88" y="10"/>
                    <a:pt x="88" y="10"/>
                    <a:pt x="88" y="11"/>
                  </a:cubicBezTo>
                  <a:lnTo>
                    <a:pt x="89" y="12"/>
                  </a:lnTo>
                  <a:cubicBezTo>
                    <a:pt x="90" y="14"/>
                    <a:pt x="91" y="14"/>
                    <a:pt x="91" y="14"/>
                  </a:cubicBezTo>
                  <a:cubicBezTo>
                    <a:pt x="91" y="15"/>
                    <a:pt x="91" y="15"/>
                    <a:pt x="92" y="15"/>
                  </a:cubicBezTo>
                  <a:lnTo>
                    <a:pt x="90" y="16"/>
                  </a:lnTo>
                  <a:cubicBezTo>
                    <a:pt x="90" y="16"/>
                    <a:pt x="90" y="15"/>
                    <a:pt x="90" y="15"/>
                  </a:cubicBezTo>
                  <a:close/>
                  <a:moveTo>
                    <a:pt x="88" y="13"/>
                  </a:moveTo>
                  <a:cubicBezTo>
                    <a:pt x="87" y="13"/>
                    <a:pt x="87" y="14"/>
                    <a:pt x="86" y="14"/>
                  </a:cubicBezTo>
                  <a:cubicBezTo>
                    <a:pt x="86" y="15"/>
                    <a:pt x="85" y="15"/>
                    <a:pt x="85" y="15"/>
                  </a:cubicBezTo>
                  <a:cubicBezTo>
                    <a:pt x="85" y="15"/>
                    <a:pt x="85" y="16"/>
                    <a:pt x="85" y="16"/>
                  </a:cubicBezTo>
                  <a:cubicBezTo>
                    <a:pt x="85" y="16"/>
                    <a:pt x="85" y="16"/>
                    <a:pt x="85" y="16"/>
                  </a:cubicBezTo>
                  <a:cubicBezTo>
                    <a:pt x="85" y="17"/>
                    <a:pt x="86" y="17"/>
                    <a:pt x="86" y="17"/>
                  </a:cubicBezTo>
                  <a:cubicBezTo>
                    <a:pt x="86" y="17"/>
                    <a:pt x="87" y="17"/>
                    <a:pt x="87" y="17"/>
                  </a:cubicBezTo>
                  <a:cubicBezTo>
                    <a:pt x="88" y="16"/>
                    <a:pt x="88" y="16"/>
                    <a:pt x="88" y="16"/>
                  </a:cubicBezTo>
                  <a:cubicBezTo>
                    <a:pt x="89" y="15"/>
                    <a:pt x="89" y="15"/>
                    <a:pt x="89" y="14"/>
                  </a:cubicBezTo>
                  <a:cubicBezTo>
                    <a:pt x="89" y="14"/>
                    <a:pt x="88" y="14"/>
                    <a:pt x="88" y="13"/>
                  </a:cubicBezTo>
                  <a:close/>
                  <a:moveTo>
                    <a:pt x="99" y="10"/>
                  </a:moveTo>
                  <a:lnTo>
                    <a:pt x="93" y="1"/>
                  </a:lnTo>
                  <a:lnTo>
                    <a:pt x="94" y="0"/>
                  </a:lnTo>
                  <a:lnTo>
                    <a:pt x="100" y="10"/>
                  </a:lnTo>
                  <a:lnTo>
                    <a:pt x="99" y="10"/>
                  </a:lnTo>
                  <a:close/>
                  <a:moveTo>
                    <a:pt x="102" y="5"/>
                  </a:moveTo>
                  <a:lnTo>
                    <a:pt x="104" y="5"/>
                  </a:lnTo>
                  <a:cubicBezTo>
                    <a:pt x="104" y="5"/>
                    <a:pt x="104" y="6"/>
                    <a:pt x="104" y="7"/>
                  </a:cubicBezTo>
                  <a:cubicBezTo>
                    <a:pt x="103" y="8"/>
                    <a:pt x="103" y="8"/>
                    <a:pt x="102" y="9"/>
                  </a:cubicBezTo>
                  <a:cubicBezTo>
                    <a:pt x="101" y="9"/>
                    <a:pt x="100" y="10"/>
                    <a:pt x="99" y="9"/>
                  </a:cubicBezTo>
                  <a:cubicBezTo>
                    <a:pt x="98" y="9"/>
                    <a:pt x="97" y="8"/>
                    <a:pt x="96" y="7"/>
                  </a:cubicBezTo>
                  <a:cubicBezTo>
                    <a:pt x="96" y="6"/>
                    <a:pt x="95" y="5"/>
                    <a:pt x="96" y="4"/>
                  </a:cubicBezTo>
                  <a:cubicBezTo>
                    <a:pt x="96" y="3"/>
                    <a:pt x="96" y="2"/>
                    <a:pt x="97" y="1"/>
                  </a:cubicBezTo>
                  <a:cubicBezTo>
                    <a:pt x="98" y="1"/>
                    <a:pt x="99" y="1"/>
                    <a:pt x="100" y="1"/>
                  </a:cubicBezTo>
                  <a:cubicBezTo>
                    <a:pt x="101" y="1"/>
                    <a:pt x="102" y="2"/>
                    <a:pt x="103" y="3"/>
                  </a:cubicBezTo>
                  <a:cubicBezTo>
                    <a:pt x="103" y="3"/>
                    <a:pt x="103" y="3"/>
                    <a:pt x="103" y="3"/>
                  </a:cubicBezTo>
                  <a:lnTo>
                    <a:pt x="98" y="7"/>
                  </a:lnTo>
                  <a:cubicBezTo>
                    <a:pt x="98" y="7"/>
                    <a:pt x="99" y="8"/>
                    <a:pt x="100" y="8"/>
                  </a:cubicBezTo>
                  <a:cubicBezTo>
                    <a:pt x="100" y="8"/>
                    <a:pt x="101" y="8"/>
                    <a:pt x="102" y="8"/>
                  </a:cubicBezTo>
                  <a:cubicBezTo>
                    <a:pt x="102" y="7"/>
                    <a:pt x="102" y="7"/>
                    <a:pt x="102" y="7"/>
                  </a:cubicBezTo>
                  <a:cubicBezTo>
                    <a:pt x="103" y="6"/>
                    <a:pt x="103" y="6"/>
                    <a:pt x="102" y="5"/>
                  </a:cubicBezTo>
                  <a:close/>
                  <a:moveTo>
                    <a:pt x="97" y="6"/>
                  </a:moveTo>
                  <a:lnTo>
                    <a:pt x="101" y="3"/>
                  </a:lnTo>
                  <a:cubicBezTo>
                    <a:pt x="101" y="3"/>
                    <a:pt x="100" y="2"/>
                    <a:pt x="100" y="2"/>
                  </a:cubicBezTo>
                  <a:cubicBezTo>
                    <a:pt x="99" y="2"/>
                    <a:pt x="99" y="2"/>
                    <a:pt x="98" y="2"/>
                  </a:cubicBezTo>
                  <a:cubicBezTo>
                    <a:pt x="98" y="3"/>
                    <a:pt x="97" y="3"/>
                    <a:pt x="97" y="4"/>
                  </a:cubicBezTo>
                  <a:cubicBezTo>
                    <a:pt x="97" y="4"/>
                    <a:pt x="97" y="5"/>
                    <a:pt x="97" y="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40" name="Freeform 160"/>
            <p:cNvSpPr>
              <a:spLocks/>
            </p:cNvSpPr>
            <p:nvPr/>
          </p:nvSpPr>
          <p:spPr bwMode="auto">
            <a:xfrm>
              <a:off x="2763" y="1904"/>
              <a:ext cx="2" cy="2"/>
            </a:xfrm>
            <a:custGeom>
              <a:avLst/>
              <a:gdLst/>
              <a:ahLst/>
              <a:cxnLst>
                <a:cxn ang="0">
                  <a:pos x="0" y="2"/>
                </a:cxn>
                <a:cxn ang="0">
                  <a:pos x="0" y="2"/>
                </a:cxn>
                <a:cxn ang="0">
                  <a:pos x="1" y="0"/>
                </a:cxn>
                <a:cxn ang="0">
                  <a:pos x="2" y="1"/>
                </a:cxn>
                <a:cxn ang="0">
                  <a:pos x="0" y="2"/>
                </a:cxn>
              </a:cxnLst>
              <a:rect l="0" t="0" r="r" b="b"/>
              <a:pathLst>
                <a:path w="2" h="2">
                  <a:moveTo>
                    <a:pt x="0" y="2"/>
                  </a:moveTo>
                  <a:lnTo>
                    <a:pt x="0" y="2"/>
                  </a:lnTo>
                  <a:lnTo>
                    <a:pt x="1" y="0"/>
                  </a:lnTo>
                  <a:lnTo>
                    <a:pt x="2" y="1"/>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41" name="Freeform 161"/>
            <p:cNvSpPr>
              <a:spLocks noEditPoints="1"/>
            </p:cNvSpPr>
            <p:nvPr/>
          </p:nvSpPr>
          <p:spPr bwMode="auto">
            <a:xfrm>
              <a:off x="2696" y="1905"/>
              <a:ext cx="84" cy="55"/>
            </a:xfrm>
            <a:custGeom>
              <a:avLst/>
              <a:gdLst/>
              <a:ahLst/>
              <a:cxnLst>
                <a:cxn ang="0">
                  <a:pos x="1" y="88"/>
                </a:cxn>
                <a:cxn ang="0">
                  <a:pos x="2" y="83"/>
                </a:cxn>
                <a:cxn ang="0">
                  <a:pos x="2" y="87"/>
                </a:cxn>
                <a:cxn ang="0">
                  <a:pos x="5" y="95"/>
                </a:cxn>
                <a:cxn ang="0">
                  <a:pos x="16" y="78"/>
                </a:cxn>
                <a:cxn ang="0">
                  <a:pos x="17" y="80"/>
                </a:cxn>
                <a:cxn ang="0">
                  <a:pos x="36" y="73"/>
                </a:cxn>
                <a:cxn ang="0">
                  <a:pos x="30" y="75"/>
                </a:cxn>
                <a:cxn ang="0">
                  <a:pos x="36" y="71"/>
                </a:cxn>
                <a:cxn ang="0">
                  <a:pos x="36" y="73"/>
                </a:cxn>
                <a:cxn ang="0">
                  <a:pos x="30" y="71"/>
                </a:cxn>
                <a:cxn ang="0">
                  <a:pos x="43" y="63"/>
                </a:cxn>
                <a:cxn ang="0">
                  <a:pos x="49" y="58"/>
                </a:cxn>
                <a:cxn ang="0">
                  <a:pos x="51" y="60"/>
                </a:cxn>
                <a:cxn ang="0">
                  <a:pos x="49" y="62"/>
                </a:cxn>
                <a:cxn ang="0">
                  <a:pos x="45" y="62"/>
                </a:cxn>
                <a:cxn ang="0">
                  <a:pos x="46" y="70"/>
                </a:cxn>
                <a:cxn ang="0">
                  <a:pos x="76" y="49"/>
                </a:cxn>
                <a:cxn ang="0">
                  <a:pos x="70" y="48"/>
                </a:cxn>
                <a:cxn ang="0">
                  <a:pos x="71" y="44"/>
                </a:cxn>
                <a:cxn ang="0">
                  <a:pos x="73" y="44"/>
                </a:cxn>
                <a:cxn ang="0">
                  <a:pos x="72" y="47"/>
                </a:cxn>
                <a:cxn ang="0">
                  <a:pos x="77" y="48"/>
                </a:cxn>
                <a:cxn ang="0">
                  <a:pos x="86" y="44"/>
                </a:cxn>
                <a:cxn ang="0">
                  <a:pos x="88" y="33"/>
                </a:cxn>
                <a:cxn ang="0">
                  <a:pos x="86" y="40"/>
                </a:cxn>
                <a:cxn ang="0">
                  <a:pos x="102" y="34"/>
                </a:cxn>
                <a:cxn ang="0">
                  <a:pos x="99" y="31"/>
                </a:cxn>
                <a:cxn ang="0">
                  <a:pos x="99" y="28"/>
                </a:cxn>
                <a:cxn ang="0">
                  <a:pos x="97" y="28"/>
                </a:cxn>
                <a:cxn ang="0">
                  <a:pos x="103" y="27"/>
                </a:cxn>
                <a:cxn ang="0">
                  <a:pos x="104" y="32"/>
                </a:cxn>
                <a:cxn ang="0">
                  <a:pos x="100" y="33"/>
                </a:cxn>
                <a:cxn ang="0">
                  <a:pos x="103" y="30"/>
                </a:cxn>
                <a:cxn ang="0">
                  <a:pos x="108" y="20"/>
                </a:cxn>
                <a:cxn ang="0">
                  <a:pos x="110" y="16"/>
                </a:cxn>
                <a:cxn ang="0">
                  <a:pos x="110" y="18"/>
                </a:cxn>
                <a:cxn ang="0">
                  <a:pos x="115" y="26"/>
                </a:cxn>
                <a:cxn ang="0">
                  <a:pos x="108" y="20"/>
                </a:cxn>
                <a:cxn ang="0">
                  <a:pos x="110" y="16"/>
                </a:cxn>
                <a:cxn ang="0">
                  <a:pos x="110" y="18"/>
                </a:cxn>
                <a:cxn ang="0">
                  <a:pos x="115" y="26"/>
                </a:cxn>
                <a:cxn ang="0">
                  <a:pos x="117" y="25"/>
                </a:cxn>
                <a:cxn ang="0">
                  <a:pos x="115" y="17"/>
                </a:cxn>
                <a:cxn ang="0">
                  <a:pos x="116" y="24"/>
                </a:cxn>
                <a:cxn ang="0">
                  <a:pos x="114" y="19"/>
                </a:cxn>
                <a:cxn ang="0">
                  <a:pos x="121" y="9"/>
                </a:cxn>
                <a:cxn ang="0">
                  <a:pos x="126" y="16"/>
                </a:cxn>
                <a:cxn ang="0">
                  <a:pos x="129" y="13"/>
                </a:cxn>
                <a:cxn ang="0">
                  <a:pos x="123" y="12"/>
                </a:cxn>
                <a:cxn ang="0">
                  <a:pos x="128" y="9"/>
                </a:cxn>
                <a:cxn ang="0">
                  <a:pos x="125" y="12"/>
                </a:cxn>
                <a:cxn ang="0">
                  <a:pos x="129" y="12"/>
                </a:cxn>
                <a:cxn ang="0">
                  <a:pos x="130" y="17"/>
                </a:cxn>
                <a:cxn ang="0">
                  <a:pos x="145" y="6"/>
                </a:cxn>
                <a:cxn ang="0">
                  <a:pos x="139" y="1"/>
                </a:cxn>
                <a:cxn ang="0">
                  <a:pos x="141" y="8"/>
                </a:cxn>
                <a:cxn ang="0">
                  <a:pos x="143" y="3"/>
                </a:cxn>
              </a:cxnLst>
              <a:rect l="0" t="0" r="r" b="b"/>
              <a:pathLst>
                <a:path w="146" h="95">
                  <a:moveTo>
                    <a:pt x="5" y="95"/>
                  </a:moveTo>
                  <a:lnTo>
                    <a:pt x="2" y="89"/>
                  </a:lnTo>
                  <a:lnTo>
                    <a:pt x="1" y="89"/>
                  </a:lnTo>
                  <a:lnTo>
                    <a:pt x="0" y="89"/>
                  </a:lnTo>
                  <a:lnTo>
                    <a:pt x="1" y="88"/>
                  </a:lnTo>
                  <a:lnTo>
                    <a:pt x="1" y="87"/>
                  </a:lnTo>
                  <a:cubicBezTo>
                    <a:pt x="0" y="87"/>
                    <a:pt x="0" y="86"/>
                    <a:pt x="0" y="86"/>
                  </a:cubicBezTo>
                  <a:cubicBezTo>
                    <a:pt x="0" y="86"/>
                    <a:pt x="0" y="85"/>
                    <a:pt x="0" y="85"/>
                  </a:cubicBezTo>
                  <a:cubicBezTo>
                    <a:pt x="0" y="84"/>
                    <a:pt x="1" y="84"/>
                    <a:pt x="1" y="84"/>
                  </a:cubicBezTo>
                  <a:cubicBezTo>
                    <a:pt x="2" y="84"/>
                    <a:pt x="2" y="83"/>
                    <a:pt x="2" y="83"/>
                  </a:cubicBezTo>
                  <a:lnTo>
                    <a:pt x="3" y="84"/>
                  </a:lnTo>
                  <a:cubicBezTo>
                    <a:pt x="3" y="84"/>
                    <a:pt x="2" y="85"/>
                    <a:pt x="2" y="85"/>
                  </a:cubicBezTo>
                  <a:cubicBezTo>
                    <a:pt x="2" y="85"/>
                    <a:pt x="2" y="85"/>
                    <a:pt x="2" y="85"/>
                  </a:cubicBezTo>
                  <a:cubicBezTo>
                    <a:pt x="1" y="86"/>
                    <a:pt x="2" y="86"/>
                    <a:pt x="2" y="86"/>
                  </a:cubicBezTo>
                  <a:lnTo>
                    <a:pt x="2" y="87"/>
                  </a:lnTo>
                  <a:lnTo>
                    <a:pt x="4" y="86"/>
                  </a:lnTo>
                  <a:lnTo>
                    <a:pt x="4" y="87"/>
                  </a:lnTo>
                  <a:lnTo>
                    <a:pt x="3" y="88"/>
                  </a:lnTo>
                  <a:lnTo>
                    <a:pt x="7" y="94"/>
                  </a:lnTo>
                  <a:lnTo>
                    <a:pt x="5" y="95"/>
                  </a:lnTo>
                  <a:close/>
                  <a:moveTo>
                    <a:pt x="19" y="87"/>
                  </a:moveTo>
                  <a:lnTo>
                    <a:pt x="14" y="80"/>
                  </a:lnTo>
                  <a:lnTo>
                    <a:pt x="15" y="79"/>
                  </a:lnTo>
                  <a:lnTo>
                    <a:pt x="16" y="80"/>
                  </a:lnTo>
                  <a:cubicBezTo>
                    <a:pt x="16" y="79"/>
                    <a:pt x="16" y="79"/>
                    <a:pt x="16" y="78"/>
                  </a:cubicBezTo>
                  <a:cubicBezTo>
                    <a:pt x="16" y="78"/>
                    <a:pt x="17" y="78"/>
                    <a:pt x="17" y="78"/>
                  </a:cubicBezTo>
                  <a:cubicBezTo>
                    <a:pt x="17" y="78"/>
                    <a:pt x="18" y="77"/>
                    <a:pt x="18" y="77"/>
                  </a:cubicBezTo>
                  <a:lnTo>
                    <a:pt x="19" y="79"/>
                  </a:lnTo>
                  <a:cubicBezTo>
                    <a:pt x="18" y="79"/>
                    <a:pt x="18" y="79"/>
                    <a:pt x="18" y="79"/>
                  </a:cubicBezTo>
                  <a:cubicBezTo>
                    <a:pt x="17" y="79"/>
                    <a:pt x="17" y="79"/>
                    <a:pt x="17" y="80"/>
                  </a:cubicBezTo>
                  <a:cubicBezTo>
                    <a:pt x="17" y="80"/>
                    <a:pt x="17" y="80"/>
                    <a:pt x="17" y="81"/>
                  </a:cubicBezTo>
                  <a:cubicBezTo>
                    <a:pt x="17" y="81"/>
                    <a:pt x="17" y="82"/>
                    <a:pt x="18" y="82"/>
                  </a:cubicBezTo>
                  <a:lnTo>
                    <a:pt x="20" y="86"/>
                  </a:lnTo>
                  <a:lnTo>
                    <a:pt x="19" y="87"/>
                  </a:lnTo>
                  <a:close/>
                  <a:moveTo>
                    <a:pt x="36" y="73"/>
                  </a:moveTo>
                  <a:lnTo>
                    <a:pt x="37" y="72"/>
                  </a:lnTo>
                  <a:cubicBezTo>
                    <a:pt x="37" y="73"/>
                    <a:pt x="37" y="74"/>
                    <a:pt x="37" y="74"/>
                  </a:cubicBezTo>
                  <a:cubicBezTo>
                    <a:pt x="37" y="75"/>
                    <a:pt x="36" y="76"/>
                    <a:pt x="35" y="76"/>
                  </a:cubicBezTo>
                  <a:cubicBezTo>
                    <a:pt x="34" y="77"/>
                    <a:pt x="33" y="77"/>
                    <a:pt x="32" y="77"/>
                  </a:cubicBezTo>
                  <a:cubicBezTo>
                    <a:pt x="31" y="77"/>
                    <a:pt x="30" y="76"/>
                    <a:pt x="30" y="75"/>
                  </a:cubicBezTo>
                  <a:cubicBezTo>
                    <a:pt x="29" y="74"/>
                    <a:pt x="29" y="73"/>
                    <a:pt x="29" y="72"/>
                  </a:cubicBezTo>
                  <a:cubicBezTo>
                    <a:pt x="29" y="70"/>
                    <a:pt x="30" y="70"/>
                    <a:pt x="31" y="69"/>
                  </a:cubicBezTo>
                  <a:cubicBezTo>
                    <a:pt x="32" y="68"/>
                    <a:pt x="33" y="68"/>
                    <a:pt x="34" y="69"/>
                  </a:cubicBezTo>
                  <a:cubicBezTo>
                    <a:pt x="35" y="69"/>
                    <a:pt x="35" y="70"/>
                    <a:pt x="36" y="71"/>
                  </a:cubicBezTo>
                  <a:cubicBezTo>
                    <a:pt x="36" y="71"/>
                    <a:pt x="36" y="71"/>
                    <a:pt x="36" y="71"/>
                  </a:cubicBezTo>
                  <a:lnTo>
                    <a:pt x="31" y="74"/>
                  </a:lnTo>
                  <a:cubicBezTo>
                    <a:pt x="32" y="75"/>
                    <a:pt x="32" y="76"/>
                    <a:pt x="33" y="76"/>
                  </a:cubicBezTo>
                  <a:cubicBezTo>
                    <a:pt x="34" y="76"/>
                    <a:pt x="34" y="76"/>
                    <a:pt x="35" y="75"/>
                  </a:cubicBezTo>
                  <a:cubicBezTo>
                    <a:pt x="35" y="75"/>
                    <a:pt x="35" y="75"/>
                    <a:pt x="36" y="74"/>
                  </a:cubicBezTo>
                  <a:cubicBezTo>
                    <a:pt x="36" y="74"/>
                    <a:pt x="36" y="73"/>
                    <a:pt x="36" y="73"/>
                  </a:cubicBezTo>
                  <a:close/>
                  <a:moveTo>
                    <a:pt x="31" y="73"/>
                  </a:moveTo>
                  <a:lnTo>
                    <a:pt x="34" y="71"/>
                  </a:lnTo>
                  <a:cubicBezTo>
                    <a:pt x="34" y="70"/>
                    <a:pt x="34" y="70"/>
                    <a:pt x="33" y="70"/>
                  </a:cubicBezTo>
                  <a:cubicBezTo>
                    <a:pt x="33" y="70"/>
                    <a:pt x="32" y="70"/>
                    <a:pt x="31" y="70"/>
                  </a:cubicBezTo>
                  <a:cubicBezTo>
                    <a:pt x="31" y="70"/>
                    <a:pt x="30" y="71"/>
                    <a:pt x="30" y="71"/>
                  </a:cubicBezTo>
                  <a:cubicBezTo>
                    <a:pt x="30" y="72"/>
                    <a:pt x="30" y="73"/>
                    <a:pt x="31" y="73"/>
                  </a:cubicBezTo>
                  <a:close/>
                  <a:moveTo>
                    <a:pt x="46" y="70"/>
                  </a:moveTo>
                  <a:lnTo>
                    <a:pt x="41" y="63"/>
                  </a:lnTo>
                  <a:lnTo>
                    <a:pt x="42" y="62"/>
                  </a:lnTo>
                  <a:lnTo>
                    <a:pt x="43" y="63"/>
                  </a:lnTo>
                  <a:cubicBezTo>
                    <a:pt x="43" y="62"/>
                    <a:pt x="43" y="62"/>
                    <a:pt x="43" y="61"/>
                  </a:cubicBezTo>
                  <a:cubicBezTo>
                    <a:pt x="44" y="61"/>
                    <a:pt x="44" y="61"/>
                    <a:pt x="45" y="60"/>
                  </a:cubicBezTo>
                  <a:cubicBezTo>
                    <a:pt x="45" y="60"/>
                    <a:pt x="46" y="60"/>
                    <a:pt x="46" y="60"/>
                  </a:cubicBezTo>
                  <a:cubicBezTo>
                    <a:pt x="46" y="60"/>
                    <a:pt x="47" y="60"/>
                    <a:pt x="47" y="60"/>
                  </a:cubicBezTo>
                  <a:cubicBezTo>
                    <a:pt x="47" y="59"/>
                    <a:pt x="48" y="58"/>
                    <a:pt x="49" y="58"/>
                  </a:cubicBezTo>
                  <a:cubicBezTo>
                    <a:pt x="49" y="57"/>
                    <a:pt x="50" y="57"/>
                    <a:pt x="51" y="57"/>
                  </a:cubicBezTo>
                  <a:cubicBezTo>
                    <a:pt x="51" y="57"/>
                    <a:pt x="52" y="58"/>
                    <a:pt x="52" y="59"/>
                  </a:cubicBezTo>
                  <a:lnTo>
                    <a:pt x="55" y="64"/>
                  </a:lnTo>
                  <a:lnTo>
                    <a:pt x="54" y="64"/>
                  </a:lnTo>
                  <a:lnTo>
                    <a:pt x="51" y="60"/>
                  </a:lnTo>
                  <a:cubicBezTo>
                    <a:pt x="51" y="59"/>
                    <a:pt x="51" y="59"/>
                    <a:pt x="51" y="59"/>
                  </a:cubicBezTo>
                  <a:cubicBezTo>
                    <a:pt x="50" y="59"/>
                    <a:pt x="50" y="59"/>
                    <a:pt x="50" y="59"/>
                  </a:cubicBezTo>
                  <a:cubicBezTo>
                    <a:pt x="50" y="59"/>
                    <a:pt x="49" y="59"/>
                    <a:pt x="49" y="59"/>
                  </a:cubicBezTo>
                  <a:cubicBezTo>
                    <a:pt x="49" y="59"/>
                    <a:pt x="48" y="60"/>
                    <a:pt x="48" y="60"/>
                  </a:cubicBezTo>
                  <a:cubicBezTo>
                    <a:pt x="48" y="61"/>
                    <a:pt x="48" y="61"/>
                    <a:pt x="49" y="62"/>
                  </a:cubicBezTo>
                  <a:lnTo>
                    <a:pt x="51" y="66"/>
                  </a:lnTo>
                  <a:lnTo>
                    <a:pt x="50" y="67"/>
                  </a:lnTo>
                  <a:lnTo>
                    <a:pt x="47" y="62"/>
                  </a:lnTo>
                  <a:cubicBezTo>
                    <a:pt x="47" y="62"/>
                    <a:pt x="46" y="61"/>
                    <a:pt x="46" y="61"/>
                  </a:cubicBezTo>
                  <a:cubicBezTo>
                    <a:pt x="46" y="61"/>
                    <a:pt x="45" y="61"/>
                    <a:pt x="45" y="62"/>
                  </a:cubicBezTo>
                  <a:cubicBezTo>
                    <a:pt x="45" y="62"/>
                    <a:pt x="44" y="62"/>
                    <a:pt x="44" y="62"/>
                  </a:cubicBezTo>
                  <a:cubicBezTo>
                    <a:pt x="44" y="63"/>
                    <a:pt x="44" y="63"/>
                    <a:pt x="44" y="64"/>
                  </a:cubicBezTo>
                  <a:cubicBezTo>
                    <a:pt x="44" y="64"/>
                    <a:pt x="44" y="64"/>
                    <a:pt x="45" y="65"/>
                  </a:cubicBezTo>
                  <a:lnTo>
                    <a:pt x="47" y="69"/>
                  </a:lnTo>
                  <a:lnTo>
                    <a:pt x="46" y="70"/>
                  </a:lnTo>
                  <a:close/>
                  <a:moveTo>
                    <a:pt x="71" y="51"/>
                  </a:moveTo>
                  <a:lnTo>
                    <a:pt x="72" y="50"/>
                  </a:lnTo>
                  <a:cubicBezTo>
                    <a:pt x="73" y="50"/>
                    <a:pt x="73" y="50"/>
                    <a:pt x="73" y="51"/>
                  </a:cubicBezTo>
                  <a:cubicBezTo>
                    <a:pt x="74" y="51"/>
                    <a:pt x="74" y="50"/>
                    <a:pt x="75" y="50"/>
                  </a:cubicBezTo>
                  <a:cubicBezTo>
                    <a:pt x="75" y="50"/>
                    <a:pt x="76" y="49"/>
                    <a:pt x="76" y="49"/>
                  </a:cubicBezTo>
                  <a:cubicBezTo>
                    <a:pt x="76" y="49"/>
                    <a:pt x="76" y="48"/>
                    <a:pt x="76" y="48"/>
                  </a:cubicBezTo>
                  <a:cubicBezTo>
                    <a:pt x="76" y="48"/>
                    <a:pt x="75" y="48"/>
                    <a:pt x="75" y="48"/>
                  </a:cubicBezTo>
                  <a:cubicBezTo>
                    <a:pt x="75" y="48"/>
                    <a:pt x="74" y="48"/>
                    <a:pt x="74" y="48"/>
                  </a:cubicBezTo>
                  <a:cubicBezTo>
                    <a:pt x="73" y="48"/>
                    <a:pt x="72" y="48"/>
                    <a:pt x="71" y="48"/>
                  </a:cubicBezTo>
                  <a:cubicBezTo>
                    <a:pt x="71" y="49"/>
                    <a:pt x="71" y="48"/>
                    <a:pt x="70" y="48"/>
                  </a:cubicBezTo>
                  <a:cubicBezTo>
                    <a:pt x="70" y="48"/>
                    <a:pt x="70" y="48"/>
                    <a:pt x="69" y="48"/>
                  </a:cubicBezTo>
                  <a:cubicBezTo>
                    <a:pt x="69" y="47"/>
                    <a:pt x="69" y="47"/>
                    <a:pt x="69" y="47"/>
                  </a:cubicBezTo>
                  <a:cubicBezTo>
                    <a:pt x="69" y="46"/>
                    <a:pt x="69" y="46"/>
                    <a:pt x="69" y="45"/>
                  </a:cubicBezTo>
                  <a:cubicBezTo>
                    <a:pt x="69" y="45"/>
                    <a:pt x="70" y="45"/>
                    <a:pt x="70" y="45"/>
                  </a:cubicBezTo>
                  <a:cubicBezTo>
                    <a:pt x="70" y="44"/>
                    <a:pt x="70" y="44"/>
                    <a:pt x="71" y="44"/>
                  </a:cubicBezTo>
                  <a:cubicBezTo>
                    <a:pt x="71" y="44"/>
                    <a:pt x="72" y="43"/>
                    <a:pt x="72" y="43"/>
                  </a:cubicBezTo>
                  <a:cubicBezTo>
                    <a:pt x="73" y="43"/>
                    <a:pt x="73" y="43"/>
                    <a:pt x="74" y="43"/>
                  </a:cubicBezTo>
                  <a:cubicBezTo>
                    <a:pt x="74" y="43"/>
                    <a:pt x="74" y="44"/>
                    <a:pt x="75" y="44"/>
                  </a:cubicBezTo>
                  <a:lnTo>
                    <a:pt x="74" y="45"/>
                  </a:lnTo>
                  <a:cubicBezTo>
                    <a:pt x="73" y="45"/>
                    <a:pt x="73" y="44"/>
                    <a:pt x="73" y="44"/>
                  </a:cubicBezTo>
                  <a:cubicBezTo>
                    <a:pt x="72" y="44"/>
                    <a:pt x="72" y="45"/>
                    <a:pt x="71" y="45"/>
                  </a:cubicBezTo>
                  <a:cubicBezTo>
                    <a:pt x="71" y="45"/>
                    <a:pt x="71" y="45"/>
                    <a:pt x="70" y="46"/>
                  </a:cubicBezTo>
                  <a:cubicBezTo>
                    <a:pt x="70" y="46"/>
                    <a:pt x="70" y="46"/>
                    <a:pt x="70" y="47"/>
                  </a:cubicBezTo>
                  <a:cubicBezTo>
                    <a:pt x="71" y="47"/>
                    <a:pt x="71" y="47"/>
                    <a:pt x="71" y="47"/>
                  </a:cubicBezTo>
                  <a:cubicBezTo>
                    <a:pt x="71" y="47"/>
                    <a:pt x="71" y="47"/>
                    <a:pt x="72" y="47"/>
                  </a:cubicBezTo>
                  <a:cubicBezTo>
                    <a:pt x="72" y="47"/>
                    <a:pt x="72" y="47"/>
                    <a:pt x="73" y="47"/>
                  </a:cubicBezTo>
                  <a:cubicBezTo>
                    <a:pt x="74" y="46"/>
                    <a:pt x="74" y="46"/>
                    <a:pt x="75" y="46"/>
                  </a:cubicBezTo>
                  <a:cubicBezTo>
                    <a:pt x="75" y="46"/>
                    <a:pt x="76" y="46"/>
                    <a:pt x="76" y="46"/>
                  </a:cubicBezTo>
                  <a:cubicBezTo>
                    <a:pt x="76" y="46"/>
                    <a:pt x="77" y="47"/>
                    <a:pt x="77" y="47"/>
                  </a:cubicBezTo>
                  <a:cubicBezTo>
                    <a:pt x="77" y="47"/>
                    <a:pt x="77" y="48"/>
                    <a:pt x="77" y="48"/>
                  </a:cubicBezTo>
                  <a:cubicBezTo>
                    <a:pt x="77" y="49"/>
                    <a:pt x="77" y="49"/>
                    <a:pt x="77" y="50"/>
                  </a:cubicBezTo>
                  <a:cubicBezTo>
                    <a:pt x="77" y="50"/>
                    <a:pt x="76" y="51"/>
                    <a:pt x="76" y="51"/>
                  </a:cubicBezTo>
                  <a:cubicBezTo>
                    <a:pt x="75" y="52"/>
                    <a:pt x="74" y="52"/>
                    <a:pt x="73" y="52"/>
                  </a:cubicBezTo>
                  <a:cubicBezTo>
                    <a:pt x="72" y="52"/>
                    <a:pt x="72" y="51"/>
                    <a:pt x="71" y="51"/>
                  </a:cubicBezTo>
                  <a:close/>
                  <a:moveTo>
                    <a:pt x="86" y="44"/>
                  </a:moveTo>
                  <a:lnTo>
                    <a:pt x="80" y="34"/>
                  </a:lnTo>
                  <a:lnTo>
                    <a:pt x="82" y="34"/>
                  </a:lnTo>
                  <a:lnTo>
                    <a:pt x="85" y="39"/>
                  </a:lnTo>
                  <a:lnTo>
                    <a:pt x="86" y="34"/>
                  </a:lnTo>
                  <a:lnTo>
                    <a:pt x="88" y="33"/>
                  </a:lnTo>
                  <a:lnTo>
                    <a:pt x="87" y="38"/>
                  </a:lnTo>
                  <a:lnTo>
                    <a:pt x="92" y="40"/>
                  </a:lnTo>
                  <a:lnTo>
                    <a:pt x="91" y="41"/>
                  </a:lnTo>
                  <a:lnTo>
                    <a:pt x="86" y="39"/>
                  </a:lnTo>
                  <a:lnTo>
                    <a:pt x="86" y="40"/>
                  </a:lnTo>
                  <a:lnTo>
                    <a:pt x="88" y="43"/>
                  </a:lnTo>
                  <a:lnTo>
                    <a:pt x="86" y="44"/>
                  </a:lnTo>
                  <a:close/>
                  <a:moveTo>
                    <a:pt x="104" y="32"/>
                  </a:moveTo>
                  <a:cubicBezTo>
                    <a:pt x="104" y="32"/>
                    <a:pt x="104" y="33"/>
                    <a:pt x="103" y="33"/>
                  </a:cubicBezTo>
                  <a:cubicBezTo>
                    <a:pt x="103" y="34"/>
                    <a:pt x="103" y="34"/>
                    <a:pt x="102" y="34"/>
                  </a:cubicBezTo>
                  <a:cubicBezTo>
                    <a:pt x="101" y="35"/>
                    <a:pt x="101" y="35"/>
                    <a:pt x="100" y="35"/>
                  </a:cubicBezTo>
                  <a:cubicBezTo>
                    <a:pt x="99" y="35"/>
                    <a:pt x="99" y="34"/>
                    <a:pt x="98" y="34"/>
                  </a:cubicBezTo>
                  <a:cubicBezTo>
                    <a:pt x="98" y="34"/>
                    <a:pt x="98" y="33"/>
                    <a:pt x="98" y="33"/>
                  </a:cubicBezTo>
                  <a:cubicBezTo>
                    <a:pt x="98" y="32"/>
                    <a:pt x="98" y="32"/>
                    <a:pt x="98" y="32"/>
                  </a:cubicBezTo>
                  <a:cubicBezTo>
                    <a:pt x="98" y="31"/>
                    <a:pt x="99" y="31"/>
                    <a:pt x="99" y="31"/>
                  </a:cubicBezTo>
                  <a:cubicBezTo>
                    <a:pt x="99" y="31"/>
                    <a:pt x="99" y="30"/>
                    <a:pt x="100" y="30"/>
                  </a:cubicBezTo>
                  <a:cubicBezTo>
                    <a:pt x="101" y="29"/>
                    <a:pt x="101" y="29"/>
                    <a:pt x="102" y="28"/>
                  </a:cubicBezTo>
                  <a:cubicBezTo>
                    <a:pt x="102" y="28"/>
                    <a:pt x="102" y="28"/>
                    <a:pt x="102" y="28"/>
                  </a:cubicBezTo>
                  <a:cubicBezTo>
                    <a:pt x="101" y="27"/>
                    <a:pt x="101" y="27"/>
                    <a:pt x="101" y="27"/>
                  </a:cubicBezTo>
                  <a:cubicBezTo>
                    <a:pt x="100" y="27"/>
                    <a:pt x="100" y="27"/>
                    <a:pt x="99" y="28"/>
                  </a:cubicBezTo>
                  <a:cubicBezTo>
                    <a:pt x="98" y="28"/>
                    <a:pt x="98" y="28"/>
                    <a:pt x="98" y="29"/>
                  </a:cubicBezTo>
                  <a:cubicBezTo>
                    <a:pt x="98" y="29"/>
                    <a:pt x="98" y="29"/>
                    <a:pt x="98" y="30"/>
                  </a:cubicBezTo>
                  <a:lnTo>
                    <a:pt x="97" y="31"/>
                  </a:lnTo>
                  <a:cubicBezTo>
                    <a:pt x="96" y="30"/>
                    <a:pt x="96" y="30"/>
                    <a:pt x="96" y="29"/>
                  </a:cubicBezTo>
                  <a:cubicBezTo>
                    <a:pt x="96" y="29"/>
                    <a:pt x="97" y="28"/>
                    <a:pt x="97" y="28"/>
                  </a:cubicBezTo>
                  <a:cubicBezTo>
                    <a:pt x="97" y="27"/>
                    <a:pt x="98" y="27"/>
                    <a:pt x="98" y="26"/>
                  </a:cubicBezTo>
                  <a:cubicBezTo>
                    <a:pt x="99" y="26"/>
                    <a:pt x="100" y="26"/>
                    <a:pt x="100" y="26"/>
                  </a:cubicBezTo>
                  <a:cubicBezTo>
                    <a:pt x="101" y="26"/>
                    <a:pt x="101" y="26"/>
                    <a:pt x="101" y="26"/>
                  </a:cubicBezTo>
                  <a:cubicBezTo>
                    <a:pt x="102" y="26"/>
                    <a:pt x="102" y="26"/>
                    <a:pt x="102" y="26"/>
                  </a:cubicBezTo>
                  <a:cubicBezTo>
                    <a:pt x="102" y="26"/>
                    <a:pt x="103" y="27"/>
                    <a:pt x="103" y="27"/>
                  </a:cubicBezTo>
                  <a:lnTo>
                    <a:pt x="104" y="29"/>
                  </a:lnTo>
                  <a:cubicBezTo>
                    <a:pt x="105" y="30"/>
                    <a:pt x="105" y="31"/>
                    <a:pt x="105" y="31"/>
                  </a:cubicBezTo>
                  <a:cubicBezTo>
                    <a:pt x="106" y="31"/>
                    <a:pt x="106" y="31"/>
                    <a:pt x="106" y="32"/>
                  </a:cubicBezTo>
                  <a:lnTo>
                    <a:pt x="105" y="32"/>
                  </a:lnTo>
                  <a:cubicBezTo>
                    <a:pt x="105" y="32"/>
                    <a:pt x="104" y="32"/>
                    <a:pt x="104" y="32"/>
                  </a:cubicBezTo>
                  <a:close/>
                  <a:moveTo>
                    <a:pt x="102" y="29"/>
                  </a:moveTo>
                  <a:cubicBezTo>
                    <a:pt x="102" y="30"/>
                    <a:pt x="101" y="30"/>
                    <a:pt x="101" y="31"/>
                  </a:cubicBezTo>
                  <a:cubicBezTo>
                    <a:pt x="100" y="31"/>
                    <a:pt x="100" y="31"/>
                    <a:pt x="100" y="32"/>
                  </a:cubicBezTo>
                  <a:cubicBezTo>
                    <a:pt x="100" y="32"/>
                    <a:pt x="100" y="32"/>
                    <a:pt x="100" y="32"/>
                  </a:cubicBezTo>
                  <a:cubicBezTo>
                    <a:pt x="100" y="33"/>
                    <a:pt x="100" y="33"/>
                    <a:pt x="100" y="33"/>
                  </a:cubicBezTo>
                  <a:cubicBezTo>
                    <a:pt x="100" y="33"/>
                    <a:pt x="100" y="34"/>
                    <a:pt x="101" y="34"/>
                  </a:cubicBezTo>
                  <a:cubicBezTo>
                    <a:pt x="101" y="34"/>
                    <a:pt x="101" y="34"/>
                    <a:pt x="102" y="33"/>
                  </a:cubicBezTo>
                  <a:cubicBezTo>
                    <a:pt x="102" y="33"/>
                    <a:pt x="103" y="33"/>
                    <a:pt x="103" y="32"/>
                  </a:cubicBezTo>
                  <a:cubicBezTo>
                    <a:pt x="103" y="32"/>
                    <a:pt x="103" y="31"/>
                    <a:pt x="103" y="31"/>
                  </a:cubicBezTo>
                  <a:cubicBezTo>
                    <a:pt x="103" y="31"/>
                    <a:pt x="103" y="30"/>
                    <a:pt x="103" y="30"/>
                  </a:cubicBezTo>
                  <a:lnTo>
                    <a:pt x="102" y="29"/>
                  </a:lnTo>
                  <a:close/>
                  <a:moveTo>
                    <a:pt x="114" y="27"/>
                  </a:moveTo>
                  <a:lnTo>
                    <a:pt x="110" y="21"/>
                  </a:lnTo>
                  <a:lnTo>
                    <a:pt x="109" y="21"/>
                  </a:lnTo>
                  <a:lnTo>
                    <a:pt x="108" y="20"/>
                  </a:lnTo>
                  <a:lnTo>
                    <a:pt x="109" y="20"/>
                  </a:lnTo>
                  <a:lnTo>
                    <a:pt x="109" y="19"/>
                  </a:lnTo>
                  <a:cubicBezTo>
                    <a:pt x="109" y="19"/>
                    <a:pt x="109" y="18"/>
                    <a:pt x="108" y="18"/>
                  </a:cubicBezTo>
                  <a:cubicBezTo>
                    <a:pt x="108" y="17"/>
                    <a:pt x="108" y="17"/>
                    <a:pt x="109" y="17"/>
                  </a:cubicBezTo>
                  <a:cubicBezTo>
                    <a:pt x="109" y="16"/>
                    <a:pt x="109" y="16"/>
                    <a:pt x="110" y="16"/>
                  </a:cubicBezTo>
                  <a:cubicBezTo>
                    <a:pt x="110" y="15"/>
                    <a:pt x="110" y="15"/>
                    <a:pt x="111" y="15"/>
                  </a:cubicBezTo>
                  <a:lnTo>
                    <a:pt x="111" y="16"/>
                  </a:lnTo>
                  <a:cubicBezTo>
                    <a:pt x="111" y="16"/>
                    <a:pt x="111" y="17"/>
                    <a:pt x="111" y="17"/>
                  </a:cubicBezTo>
                  <a:cubicBezTo>
                    <a:pt x="110" y="17"/>
                    <a:pt x="110" y="17"/>
                    <a:pt x="110" y="17"/>
                  </a:cubicBezTo>
                  <a:cubicBezTo>
                    <a:pt x="110" y="18"/>
                    <a:pt x="110" y="18"/>
                    <a:pt x="110" y="18"/>
                  </a:cubicBezTo>
                  <a:lnTo>
                    <a:pt x="111" y="19"/>
                  </a:lnTo>
                  <a:lnTo>
                    <a:pt x="112" y="18"/>
                  </a:lnTo>
                  <a:lnTo>
                    <a:pt x="113" y="19"/>
                  </a:lnTo>
                  <a:lnTo>
                    <a:pt x="111" y="20"/>
                  </a:lnTo>
                  <a:lnTo>
                    <a:pt x="115" y="26"/>
                  </a:lnTo>
                  <a:lnTo>
                    <a:pt x="114" y="27"/>
                  </a:lnTo>
                  <a:close/>
                  <a:moveTo>
                    <a:pt x="114" y="27"/>
                  </a:moveTo>
                  <a:lnTo>
                    <a:pt x="110" y="21"/>
                  </a:lnTo>
                  <a:lnTo>
                    <a:pt x="109" y="21"/>
                  </a:lnTo>
                  <a:lnTo>
                    <a:pt x="108" y="20"/>
                  </a:lnTo>
                  <a:lnTo>
                    <a:pt x="109" y="20"/>
                  </a:lnTo>
                  <a:lnTo>
                    <a:pt x="109" y="19"/>
                  </a:lnTo>
                  <a:cubicBezTo>
                    <a:pt x="109" y="19"/>
                    <a:pt x="109" y="18"/>
                    <a:pt x="108" y="18"/>
                  </a:cubicBezTo>
                  <a:cubicBezTo>
                    <a:pt x="108" y="17"/>
                    <a:pt x="108" y="17"/>
                    <a:pt x="109" y="17"/>
                  </a:cubicBezTo>
                  <a:cubicBezTo>
                    <a:pt x="109" y="16"/>
                    <a:pt x="109" y="16"/>
                    <a:pt x="110" y="16"/>
                  </a:cubicBezTo>
                  <a:cubicBezTo>
                    <a:pt x="110" y="15"/>
                    <a:pt x="110" y="15"/>
                    <a:pt x="111" y="15"/>
                  </a:cubicBezTo>
                  <a:lnTo>
                    <a:pt x="111" y="16"/>
                  </a:lnTo>
                  <a:cubicBezTo>
                    <a:pt x="111" y="16"/>
                    <a:pt x="111" y="17"/>
                    <a:pt x="111" y="17"/>
                  </a:cubicBezTo>
                  <a:cubicBezTo>
                    <a:pt x="110" y="17"/>
                    <a:pt x="110" y="17"/>
                    <a:pt x="110" y="17"/>
                  </a:cubicBezTo>
                  <a:cubicBezTo>
                    <a:pt x="110" y="18"/>
                    <a:pt x="110" y="18"/>
                    <a:pt x="110" y="18"/>
                  </a:cubicBezTo>
                  <a:lnTo>
                    <a:pt x="111" y="19"/>
                  </a:lnTo>
                  <a:lnTo>
                    <a:pt x="112" y="18"/>
                  </a:lnTo>
                  <a:lnTo>
                    <a:pt x="113" y="19"/>
                  </a:lnTo>
                  <a:lnTo>
                    <a:pt x="111" y="20"/>
                  </a:lnTo>
                  <a:lnTo>
                    <a:pt x="115" y="26"/>
                  </a:lnTo>
                  <a:lnTo>
                    <a:pt x="114" y="27"/>
                  </a:lnTo>
                  <a:close/>
                  <a:moveTo>
                    <a:pt x="117" y="22"/>
                  </a:moveTo>
                  <a:lnTo>
                    <a:pt x="118" y="21"/>
                  </a:lnTo>
                  <a:cubicBezTo>
                    <a:pt x="119" y="22"/>
                    <a:pt x="119" y="23"/>
                    <a:pt x="118" y="23"/>
                  </a:cubicBezTo>
                  <a:cubicBezTo>
                    <a:pt x="118" y="24"/>
                    <a:pt x="117" y="25"/>
                    <a:pt x="117" y="25"/>
                  </a:cubicBezTo>
                  <a:cubicBezTo>
                    <a:pt x="116" y="26"/>
                    <a:pt x="115" y="26"/>
                    <a:pt x="114" y="26"/>
                  </a:cubicBezTo>
                  <a:cubicBezTo>
                    <a:pt x="113" y="26"/>
                    <a:pt x="112" y="25"/>
                    <a:pt x="111" y="24"/>
                  </a:cubicBezTo>
                  <a:cubicBezTo>
                    <a:pt x="110" y="23"/>
                    <a:pt x="110" y="21"/>
                    <a:pt x="110" y="20"/>
                  </a:cubicBezTo>
                  <a:cubicBezTo>
                    <a:pt x="110" y="19"/>
                    <a:pt x="111" y="19"/>
                    <a:pt x="112" y="18"/>
                  </a:cubicBezTo>
                  <a:cubicBezTo>
                    <a:pt x="113" y="17"/>
                    <a:pt x="114" y="17"/>
                    <a:pt x="115" y="17"/>
                  </a:cubicBezTo>
                  <a:cubicBezTo>
                    <a:pt x="116" y="18"/>
                    <a:pt x="117" y="18"/>
                    <a:pt x="117" y="20"/>
                  </a:cubicBezTo>
                  <a:cubicBezTo>
                    <a:pt x="117" y="20"/>
                    <a:pt x="118" y="20"/>
                    <a:pt x="118" y="20"/>
                  </a:cubicBezTo>
                  <a:lnTo>
                    <a:pt x="112" y="23"/>
                  </a:lnTo>
                  <a:cubicBezTo>
                    <a:pt x="113" y="24"/>
                    <a:pt x="114" y="24"/>
                    <a:pt x="114" y="25"/>
                  </a:cubicBezTo>
                  <a:cubicBezTo>
                    <a:pt x="115" y="25"/>
                    <a:pt x="115" y="25"/>
                    <a:pt x="116" y="24"/>
                  </a:cubicBezTo>
                  <a:cubicBezTo>
                    <a:pt x="116" y="24"/>
                    <a:pt x="117" y="24"/>
                    <a:pt x="117" y="23"/>
                  </a:cubicBezTo>
                  <a:cubicBezTo>
                    <a:pt x="117" y="23"/>
                    <a:pt x="117" y="22"/>
                    <a:pt x="117" y="22"/>
                  </a:cubicBezTo>
                  <a:close/>
                  <a:moveTo>
                    <a:pt x="112" y="22"/>
                  </a:moveTo>
                  <a:lnTo>
                    <a:pt x="116" y="20"/>
                  </a:lnTo>
                  <a:cubicBezTo>
                    <a:pt x="115" y="19"/>
                    <a:pt x="115" y="19"/>
                    <a:pt x="114" y="19"/>
                  </a:cubicBezTo>
                  <a:cubicBezTo>
                    <a:pt x="114" y="18"/>
                    <a:pt x="113" y="19"/>
                    <a:pt x="113" y="19"/>
                  </a:cubicBezTo>
                  <a:cubicBezTo>
                    <a:pt x="112" y="19"/>
                    <a:pt x="112" y="20"/>
                    <a:pt x="112" y="20"/>
                  </a:cubicBezTo>
                  <a:cubicBezTo>
                    <a:pt x="111" y="21"/>
                    <a:pt x="112" y="22"/>
                    <a:pt x="112" y="22"/>
                  </a:cubicBezTo>
                  <a:close/>
                  <a:moveTo>
                    <a:pt x="127" y="18"/>
                  </a:moveTo>
                  <a:lnTo>
                    <a:pt x="121" y="9"/>
                  </a:lnTo>
                  <a:lnTo>
                    <a:pt x="122" y="8"/>
                  </a:lnTo>
                  <a:lnTo>
                    <a:pt x="128" y="18"/>
                  </a:lnTo>
                  <a:lnTo>
                    <a:pt x="127" y="18"/>
                  </a:lnTo>
                  <a:close/>
                  <a:moveTo>
                    <a:pt x="125" y="17"/>
                  </a:moveTo>
                  <a:lnTo>
                    <a:pt x="126" y="16"/>
                  </a:lnTo>
                  <a:cubicBezTo>
                    <a:pt x="127" y="16"/>
                    <a:pt x="127" y="16"/>
                    <a:pt x="128" y="16"/>
                  </a:cubicBezTo>
                  <a:cubicBezTo>
                    <a:pt x="128" y="17"/>
                    <a:pt x="129" y="16"/>
                    <a:pt x="129" y="16"/>
                  </a:cubicBezTo>
                  <a:cubicBezTo>
                    <a:pt x="130" y="16"/>
                    <a:pt x="130" y="15"/>
                    <a:pt x="130" y="15"/>
                  </a:cubicBezTo>
                  <a:cubicBezTo>
                    <a:pt x="130" y="15"/>
                    <a:pt x="130" y="14"/>
                    <a:pt x="130" y="14"/>
                  </a:cubicBezTo>
                  <a:cubicBezTo>
                    <a:pt x="130" y="14"/>
                    <a:pt x="130" y="14"/>
                    <a:pt x="129" y="13"/>
                  </a:cubicBezTo>
                  <a:cubicBezTo>
                    <a:pt x="129" y="13"/>
                    <a:pt x="129" y="14"/>
                    <a:pt x="128" y="14"/>
                  </a:cubicBezTo>
                  <a:cubicBezTo>
                    <a:pt x="127" y="14"/>
                    <a:pt x="126" y="14"/>
                    <a:pt x="126" y="14"/>
                  </a:cubicBezTo>
                  <a:cubicBezTo>
                    <a:pt x="125" y="14"/>
                    <a:pt x="125" y="14"/>
                    <a:pt x="124" y="14"/>
                  </a:cubicBezTo>
                  <a:cubicBezTo>
                    <a:pt x="124" y="14"/>
                    <a:pt x="124" y="14"/>
                    <a:pt x="124" y="13"/>
                  </a:cubicBezTo>
                  <a:cubicBezTo>
                    <a:pt x="123" y="13"/>
                    <a:pt x="123" y="13"/>
                    <a:pt x="123" y="12"/>
                  </a:cubicBezTo>
                  <a:cubicBezTo>
                    <a:pt x="123" y="12"/>
                    <a:pt x="123" y="12"/>
                    <a:pt x="123" y="11"/>
                  </a:cubicBezTo>
                  <a:cubicBezTo>
                    <a:pt x="124" y="11"/>
                    <a:pt x="124" y="11"/>
                    <a:pt x="124" y="11"/>
                  </a:cubicBezTo>
                  <a:cubicBezTo>
                    <a:pt x="124" y="10"/>
                    <a:pt x="125" y="10"/>
                    <a:pt x="125" y="10"/>
                  </a:cubicBezTo>
                  <a:cubicBezTo>
                    <a:pt x="125" y="9"/>
                    <a:pt x="126" y="9"/>
                    <a:pt x="127" y="9"/>
                  </a:cubicBezTo>
                  <a:cubicBezTo>
                    <a:pt x="127" y="9"/>
                    <a:pt x="127" y="9"/>
                    <a:pt x="128" y="9"/>
                  </a:cubicBezTo>
                  <a:cubicBezTo>
                    <a:pt x="128" y="9"/>
                    <a:pt x="129" y="10"/>
                    <a:pt x="129" y="10"/>
                  </a:cubicBezTo>
                  <a:lnTo>
                    <a:pt x="128" y="11"/>
                  </a:lnTo>
                  <a:cubicBezTo>
                    <a:pt x="128" y="11"/>
                    <a:pt x="127" y="10"/>
                    <a:pt x="127" y="10"/>
                  </a:cubicBezTo>
                  <a:cubicBezTo>
                    <a:pt x="127" y="10"/>
                    <a:pt x="126" y="10"/>
                    <a:pt x="126" y="11"/>
                  </a:cubicBezTo>
                  <a:cubicBezTo>
                    <a:pt x="125" y="11"/>
                    <a:pt x="125" y="11"/>
                    <a:pt x="125" y="12"/>
                  </a:cubicBezTo>
                  <a:cubicBezTo>
                    <a:pt x="125" y="12"/>
                    <a:pt x="125" y="12"/>
                    <a:pt x="125" y="13"/>
                  </a:cubicBezTo>
                  <a:cubicBezTo>
                    <a:pt x="125" y="13"/>
                    <a:pt x="125" y="13"/>
                    <a:pt x="125" y="13"/>
                  </a:cubicBezTo>
                  <a:cubicBezTo>
                    <a:pt x="125" y="13"/>
                    <a:pt x="125" y="13"/>
                    <a:pt x="126" y="13"/>
                  </a:cubicBezTo>
                  <a:cubicBezTo>
                    <a:pt x="126" y="13"/>
                    <a:pt x="126" y="13"/>
                    <a:pt x="127" y="13"/>
                  </a:cubicBezTo>
                  <a:cubicBezTo>
                    <a:pt x="128" y="12"/>
                    <a:pt x="129" y="12"/>
                    <a:pt x="129" y="12"/>
                  </a:cubicBezTo>
                  <a:cubicBezTo>
                    <a:pt x="130" y="12"/>
                    <a:pt x="130" y="12"/>
                    <a:pt x="130" y="12"/>
                  </a:cubicBezTo>
                  <a:cubicBezTo>
                    <a:pt x="131" y="12"/>
                    <a:pt x="131" y="13"/>
                    <a:pt x="131" y="13"/>
                  </a:cubicBezTo>
                  <a:cubicBezTo>
                    <a:pt x="131" y="13"/>
                    <a:pt x="132" y="14"/>
                    <a:pt x="132" y="14"/>
                  </a:cubicBezTo>
                  <a:cubicBezTo>
                    <a:pt x="132" y="15"/>
                    <a:pt x="131" y="15"/>
                    <a:pt x="131" y="16"/>
                  </a:cubicBezTo>
                  <a:cubicBezTo>
                    <a:pt x="131" y="16"/>
                    <a:pt x="130" y="17"/>
                    <a:pt x="130" y="17"/>
                  </a:cubicBezTo>
                  <a:cubicBezTo>
                    <a:pt x="129" y="18"/>
                    <a:pt x="128" y="18"/>
                    <a:pt x="127" y="18"/>
                  </a:cubicBezTo>
                  <a:cubicBezTo>
                    <a:pt x="127" y="18"/>
                    <a:pt x="126" y="17"/>
                    <a:pt x="125" y="17"/>
                  </a:cubicBezTo>
                  <a:close/>
                  <a:moveTo>
                    <a:pt x="144" y="5"/>
                  </a:moveTo>
                  <a:lnTo>
                    <a:pt x="145" y="4"/>
                  </a:lnTo>
                  <a:cubicBezTo>
                    <a:pt x="146" y="5"/>
                    <a:pt x="146" y="6"/>
                    <a:pt x="145" y="6"/>
                  </a:cubicBezTo>
                  <a:cubicBezTo>
                    <a:pt x="145" y="7"/>
                    <a:pt x="145" y="8"/>
                    <a:pt x="144" y="8"/>
                  </a:cubicBezTo>
                  <a:cubicBezTo>
                    <a:pt x="143" y="9"/>
                    <a:pt x="142" y="9"/>
                    <a:pt x="141" y="9"/>
                  </a:cubicBezTo>
                  <a:cubicBezTo>
                    <a:pt x="140" y="9"/>
                    <a:pt x="139" y="8"/>
                    <a:pt x="138" y="7"/>
                  </a:cubicBezTo>
                  <a:cubicBezTo>
                    <a:pt x="137" y="6"/>
                    <a:pt x="137" y="4"/>
                    <a:pt x="137" y="3"/>
                  </a:cubicBezTo>
                  <a:cubicBezTo>
                    <a:pt x="137" y="2"/>
                    <a:pt x="138" y="2"/>
                    <a:pt x="139" y="1"/>
                  </a:cubicBezTo>
                  <a:cubicBezTo>
                    <a:pt x="140" y="0"/>
                    <a:pt x="141" y="0"/>
                    <a:pt x="142" y="0"/>
                  </a:cubicBezTo>
                  <a:cubicBezTo>
                    <a:pt x="143" y="1"/>
                    <a:pt x="144" y="1"/>
                    <a:pt x="145" y="3"/>
                  </a:cubicBezTo>
                  <a:cubicBezTo>
                    <a:pt x="145" y="3"/>
                    <a:pt x="145" y="3"/>
                    <a:pt x="145" y="3"/>
                  </a:cubicBezTo>
                  <a:lnTo>
                    <a:pt x="139" y="6"/>
                  </a:lnTo>
                  <a:cubicBezTo>
                    <a:pt x="140" y="7"/>
                    <a:pt x="141" y="7"/>
                    <a:pt x="141" y="8"/>
                  </a:cubicBezTo>
                  <a:cubicBezTo>
                    <a:pt x="142" y="8"/>
                    <a:pt x="143" y="8"/>
                    <a:pt x="143" y="7"/>
                  </a:cubicBezTo>
                  <a:cubicBezTo>
                    <a:pt x="144" y="7"/>
                    <a:pt x="144" y="7"/>
                    <a:pt x="144" y="6"/>
                  </a:cubicBezTo>
                  <a:cubicBezTo>
                    <a:pt x="144" y="6"/>
                    <a:pt x="144" y="5"/>
                    <a:pt x="144" y="5"/>
                  </a:cubicBezTo>
                  <a:close/>
                  <a:moveTo>
                    <a:pt x="139" y="5"/>
                  </a:moveTo>
                  <a:lnTo>
                    <a:pt x="143" y="3"/>
                  </a:lnTo>
                  <a:cubicBezTo>
                    <a:pt x="142" y="2"/>
                    <a:pt x="142" y="2"/>
                    <a:pt x="142" y="2"/>
                  </a:cubicBezTo>
                  <a:cubicBezTo>
                    <a:pt x="141" y="1"/>
                    <a:pt x="140" y="2"/>
                    <a:pt x="140" y="2"/>
                  </a:cubicBezTo>
                  <a:cubicBezTo>
                    <a:pt x="139" y="2"/>
                    <a:pt x="139" y="3"/>
                    <a:pt x="139" y="3"/>
                  </a:cubicBezTo>
                  <a:cubicBezTo>
                    <a:pt x="138" y="4"/>
                    <a:pt x="139" y="5"/>
                    <a:pt x="139" y="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42" name="Freeform 162"/>
            <p:cNvSpPr>
              <a:spLocks/>
            </p:cNvSpPr>
            <p:nvPr/>
          </p:nvSpPr>
          <p:spPr bwMode="auto">
            <a:xfrm>
              <a:off x="2715" y="1967"/>
              <a:ext cx="2" cy="2"/>
            </a:xfrm>
            <a:custGeom>
              <a:avLst/>
              <a:gdLst/>
              <a:ahLst/>
              <a:cxnLst>
                <a:cxn ang="0">
                  <a:pos x="0" y="2"/>
                </a:cxn>
                <a:cxn ang="0">
                  <a:pos x="0" y="1"/>
                </a:cxn>
                <a:cxn ang="0">
                  <a:pos x="2" y="0"/>
                </a:cxn>
                <a:cxn ang="0">
                  <a:pos x="2" y="1"/>
                </a:cxn>
                <a:cxn ang="0">
                  <a:pos x="0" y="2"/>
                </a:cxn>
              </a:cxnLst>
              <a:rect l="0" t="0" r="r" b="b"/>
              <a:pathLst>
                <a:path w="2" h="2">
                  <a:moveTo>
                    <a:pt x="0" y="2"/>
                  </a:moveTo>
                  <a:lnTo>
                    <a:pt x="0" y="1"/>
                  </a:lnTo>
                  <a:lnTo>
                    <a:pt x="2" y="0"/>
                  </a:lnTo>
                  <a:lnTo>
                    <a:pt x="2" y="1"/>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43" name="Freeform 163"/>
            <p:cNvSpPr>
              <a:spLocks noEditPoints="1"/>
            </p:cNvSpPr>
            <p:nvPr/>
          </p:nvSpPr>
          <p:spPr bwMode="auto">
            <a:xfrm>
              <a:off x="2729" y="1920"/>
              <a:ext cx="61" cy="40"/>
            </a:xfrm>
            <a:custGeom>
              <a:avLst/>
              <a:gdLst/>
              <a:ahLst/>
              <a:cxnLst>
                <a:cxn ang="0">
                  <a:pos x="0" y="65"/>
                </a:cxn>
                <a:cxn ang="0">
                  <a:pos x="0" y="63"/>
                </a:cxn>
                <a:cxn ang="0">
                  <a:pos x="1" y="59"/>
                </a:cxn>
                <a:cxn ang="0">
                  <a:pos x="2" y="60"/>
                </a:cxn>
                <a:cxn ang="0">
                  <a:pos x="2" y="63"/>
                </a:cxn>
                <a:cxn ang="0">
                  <a:pos x="3" y="64"/>
                </a:cxn>
                <a:cxn ang="0">
                  <a:pos x="16" y="59"/>
                </a:cxn>
                <a:cxn ang="0">
                  <a:pos x="20" y="53"/>
                </a:cxn>
                <a:cxn ang="0">
                  <a:pos x="23" y="59"/>
                </a:cxn>
                <a:cxn ang="0">
                  <a:pos x="16" y="59"/>
                </a:cxn>
                <a:cxn ang="0">
                  <a:pos x="21" y="59"/>
                </a:cxn>
                <a:cxn ang="0">
                  <a:pos x="19" y="54"/>
                </a:cxn>
                <a:cxn ang="0">
                  <a:pos x="17" y="58"/>
                </a:cxn>
                <a:cxn ang="0">
                  <a:pos x="29" y="46"/>
                </a:cxn>
                <a:cxn ang="0">
                  <a:pos x="30" y="45"/>
                </a:cxn>
                <a:cxn ang="0">
                  <a:pos x="31" y="46"/>
                </a:cxn>
                <a:cxn ang="0">
                  <a:pos x="31" y="49"/>
                </a:cxn>
                <a:cxn ang="0">
                  <a:pos x="50" y="42"/>
                </a:cxn>
                <a:cxn ang="0">
                  <a:pos x="47" y="44"/>
                </a:cxn>
                <a:cxn ang="0">
                  <a:pos x="44" y="42"/>
                </a:cxn>
                <a:cxn ang="0">
                  <a:pos x="45" y="41"/>
                </a:cxn>
                <a:cxn ang="0">
                  <a:pos x="48" y="43"/>
                </a:cxn>
                <a:cxn ang="0">
                  <a:pos x="48" y="39"/>
                </a:cxn>
                <a:cxn ang="0">
                  <a:pos x="51" y="42"/>
                </a:cxn>
                <a:cxn ang="0">
                  <a:pos x="55" y="30"/>
                </a:cxn>
                <a:cxn ang="0">
                  <a:pos x="57" y="28"/>
                </a:cxn>
                <a:cxn ang="0">
                  <a:pos x="59" y="29"/>
                </a:cxn>
                <a:cxn ang="0">
                  <a:pos x="57" y="31"/>
                </a:cxn>
                <a:cxn ang="0">
                  <a:pos x="59" y="37"/>
                </a:cxn>
                <a:cxn ang="0">
                  <a:pos x="77" y="24"/>
                </a:cxn>
                <a:cxn ang="0">
                  <a:pos x="70" y="25"/>
                </a:cxn>
                <a:cxn ang="0">
                  <a:pos x="74" y="19"/>
                </a:cxn>
                <a:cxn ang="0">
                  <a:pos x="71" y="24"/>
                </a:cxn>
                <a:cxn ang="0">
                  <a:pos x="76" y="24"/>
                </a:cxn>
                <a:cxn ang="0">
                  <a:pos x="75" y="21"/>
                </a:cxn>
                <a:cxn ang="0">
                  <a:pos x="71" y="21"/>
                </a:cxn>
                <a:cxn ang="0">
                  <a:pos x="82" y="13"/>
                </a:cxn>
                <a:cxn ang="0">
                  <a:pos x="85" y="10"/>
                </a:cxn>
                <a:cxn ang="0">
                  <a:pos x="88" y="11"/>
                </a:cxn>
                <a:cxn ang="0">
                  <a:pos x="91" y="17"/>
                </a:cxn>
                <a:cxn ang="0">
                  <a:pos x="86" y="11"/>
                </a:cxn>
                <a:cxn ang="0">
                  <a:pos x="85" y="15"/>
                </a:cxn>
                <a:cxn ang="0">
                  <a:pos x="81" y="11"/>
                </a:cxn>
                <a:cxn ang="0">
                  <a:pos x="82" y="10"/>
                </a:cxn>
                <a:cxn ang="0">
                  <a:pos x="82" y="13"/>
                </a:cxn>
                <a:cxn ang="0">
                  <a:pos x="86" y="20"/>
                </a:cxn>
                <a:cxn ang="0">
                  <a:pos x="83" y="12"/>
                </a:cxn>
                <a:cxn ang="0">
                  <a:pos x="86" y="10"/>
                </a:cxn>
                <a:cxn ang="0">
                  <a:pos x="89" y="12"/>
                </a:cxn>
                <a:cxn ang="0">
                  <a:pos x="88" y="12"/>
                </a:cxn>
                <a:cxn ang="0">
                  <a:pos x="85" y="11"/>
                </a:cxn>
                <a:cxn ang="0">
                  <a:pos x="87" y="19"/>
                </a:cxn>
                <a:cxn ang="0">
                  <a:pos x="101" y="11"/>
                </a:cxn>
                <a:cxn ang="0">
                  <a:pos x="104" y="10"/>
                </a:cxn>
                <a:cxn ang="0">
                  <a:pos x="102" y="9"/>
                </a:cxn>
                <a:cxn ang="0">
                  <a:pos x="96" y="6"/>
                </a:cxn>
                <a:cxn ang="0">
                  <a:pos x="100" y="2"/>
                </a:cxn>
                <a:cxn ang="0">
                  <a:pos x="105" y="6"/>
                </a:cxn>
                <a:cxn ang="0">
                  <a:pos x="104" y="12"/>
                </a:cxn>
                <a:cxn ang="0">
                  <a:pos x="98" y="7"/>
                </a:cxn>
                <a:cxn ang="0">
                  <a:pos x="103" y="7"/>
                </a:cxn>
                <a:cxn ang="0">
                  <a:pos x="98" y="3"/>
                </a:cxn>
              </a:cxnLst>
              <a:rect l="0" t="0" r="r" b="b"/>
              <a:pathLst>
                <a:path w="106" h="70">
                  <a:moveTo>
                    <a:pt x="5" y="70"/>
                  </a:moveTo>
                  <a:lnTo>
                    <a:pt x="1" y="64"/>
                  </a:lnTo>
                  <a:lnTo>
                    <a:pt x="0" y="65"/>
                  </a:lnTo>
                  <a:lnTo>
                    <a:pt x="0" y="64"/>
                  </a:lnTo>
                  <a:lnTo>
                    <a:pt x="1" y="63"/>
                  </a:lnTo>
                  <a:lnTo>
                    <a:pt x="0" y="63"/>
                  </a:lnTo>
                  <a:cubicBezTo>
                    <a:pt x="0" y="62"/>
                    <a:pt x="0" y="62"/>
                    <a:pt x="0" y="62"/>
                  </a:cubicBezTo>
                  <a:cubicBezTo>
                    <a:pt x="0" y="61"/>
                    <a:pt x="0" y="61"/>
                    <a:pt x="0" y="60"/>
                  </a:cubicBezTo>
                  <a:cubicBezTo>
                    <a:pt x="0" y="60"/>
                    <a:pt x="0" y="60"/>
                    <a:pt x="1" y="59"/>
                  </a:cubicBezTo>
                  <a:cubicBezTo>
                    <a:pt x="1" y="59"/>
                    <a:pt x="2" y="59"/>
                    <a:pt x="2" y="59"/>
                  </a:cubicBezTo>
                  <a:lnTo>
                    <a:pt x="3" y="60"/>
                  </a:lnTo>
                  <a:cubicBezTo>
                    <a:pt x="2" y="60"/>
                    <a:pt x="2" y="60"/>
                    <a:pt x="2" y="60"/>
                  </a:cubicBezTo>
                  <a:cubicBezTo>
                    <a:pt x="1" y="61"/>
                    <a:pt x="1" y="61"/>
                    <a:pt x="1" y="61"/>
                  </a:cubicBezTo>
                  <a:cubicBezTo>
                    <a:pt x="1" y="61"/>
                    <a:pt x="1" y="62"/>
                    <a:pt x="2" y="62"/>
                  </a:cubicBezTo>
                  <a:lnTo>
                    <a:pt x="2" y="63"/>
                  </a:lnTo>
                  <a:lnTo>
                    <a:pt x="3" y="62"/>
                  </a:lnTo>
                  <a:lnTo>
                    <a:pt x="4" y="63"/>
                  </a:lnTo>
                  <a:lnTo>
                    <a:pt x="3" y="64"/>
                  </a:lnTo>
                  <a:lnTo>
                    <a:pt x="6" y="70"/>
                  </a:lnTo>
                  <a:lnTo>
                    <a:pt x="5" y="70"/>
                  </a:lnTo>
                  <a:close/>
                  <a:moveTo>
                    <a:pt x="16" y="59"/>
                  </a:moveTo>
                  <a:cubicBezTo>
                    <a:pt x="15" y="58"/>
                    <a:pt x="15" y="56"/>
                    <a:pt x="15" y="55"/>
                  </a:cubicBezTo>
                  <a:cubicBezTo>
                    <a:pt x="15" y="54"/>
                    <a:pt x="16" y="54"/>
                    <a:pt x="17" y="53"/>
                  </a:cubicBezTo>
                  <a:cubicBezTo>
                    <a:pt x="18" y="53"/>
                    <a:pt x="19" y="52"/>
                    <a:pt x="20" y="53"/>
                  </a:cubicBezTo>
                  <a:cubicBezTo>
                    <a:pt x="21" y="53"/>
                    <a:pt x="22" y="54"/>
                    <a:pt x="22" y="55"/>
                  </a:cubicBezTo>
                  <a:cubicBezTo>
                    <a:pt x="23" y="56"/>
                    <a:pt x="23" y="56"/>
                    <a:pt x="23" y="57"/>
                  </a:cubicBezTo>
                  <a:cubicBezTo>
                    <a:pt x="23" y="58"/>
                    <a:pt x="23" y="58"/>
                    <a:pt x="23" y="59"/>
                  </a:cubicBezTo>
                  <a:cubicBezTo>
                    <a:pt x="22" y="60"/>
                    <a:pt x="22" y="60"/>
                    <a:pt x="21" y="60"/>
                  </a:cubicBezTo>
                  <a:cubicBezTo>
                    <a:pt x="20" y="61"/>
                    <a:pt x="19" y="61"/>
                    <a:pt x="18" y="61"/>
                  </a:cubicBezTo>
                  <a:cubicBezTo>
                    <a:pt x="17" y="61"/>
                    <a:pt x="17" y="60"/>
                    <a:pt x="16" y="59"/>
                  </a:cubicBezTo>
                  <a:close/>
                  <a:moveTo>
                    <a:pt x="17" y="58"/>
                  </a:moveTo>
                  <a:cubicBezTo>
                    <a:pt x="18" y="59"/>
                    <a:pt x="18" y="60"/>
                    <a:pt x="19" y="60"/>
                  </a:cubicBezTo>
                  <a:cubicBezTo>
                    <a:pt x="20" y="60"/>
                    <a:pt x="20" y="60"/>
                    <a:pt x="21" y="59"/>
                  </a:cubicBezTo>
                  <a:cubicBezTo>
                    <a:pt x="21" y="59"/>
                    <a:pt x="22" y="59"/>
                    <a:pt x="22" y="58"/>
                  </a:cubicBezTo>
                  <a:cubicBezTo>
                    <a:pt x="22" y="57"/>
                    <a:pt x="22" y="56"/>
                    <a:pt x="21" y="55"/>
                  </a:cubicBezTo>
                  <a:cubicBezTo>
                    <a:pt x="21" y="55"/>
                    <a:pt x="20" y="54"/>
                    <a:pt x="19" y="54"/>
                  </a:cubicBezTo>
                  <a:cubicBezTo>
                    <a:pt x="19" y="54"/>
                    <a:pt x="18" y="54"/>
                    <a:pt x="17" y="54"/>
                  </a:cubicBezTo>
                  <a:cubicBezTo>
                    <a:pt x="17" y="54"/>
                    <a:pt x="16" y="55"/>
                    <a:pt x="16" y="56"/>
                  </a:cubicBezTo>
                  <a:cubicBezTo>
                    <a:pt x="16" y="56"/>
                    <a:pt x="16" y="57"/>
                    <a:pt x="17" y="58"/>
                  </a:cubicBezTo>
                  <a:close/>
                  <a:moveTo>
                    <a:pt x="32" y="54"/>
                  </a:moveTo>
                  <a:lnTo>
                    <a:pt x="28" y="47"/>
                  </a:lnTo>
                  <a:lnTo>
                    <a:pt x="29" y="46"/>
                  </a:lnTo>
                  <a:lnTo>
                    <a:pt x="29" y="47"/>
                  </a:lnTo>
                  <a:cubicBezTo>
                    <a:pt x="29" y="46"/>
                    <a:pt x="29" y="46"/>
                    <a:pt x="29" y="46"/>
                  </a:cubicBezTo>
                  <a:cubicBezTo>
                    <a:pt x="30" y="45"/>
                    <a:pt x="30" y="45"/>
                    <a:pt x="30" y="45"/>
                  </a:cubicBezTo>
                  <a:cubicBezTo>
                    <a:pt x="30" y="45"/>
                    <a:pt x="31" y="44"/>
                    <a:pt x="32" y="44"/>
                  </a:cubicBezTo>
                  <a:lnTo>
                    <a:pt x="32" y="46"/>
                  </a:lnTo>
                  <a:cubicBezTo>
                    <a:pt x="31" y="46"/>
                    <a:pt x="31" y="46"/>
                    <a:pt x="31" y="46"/>
                  </a:cubicBezTo>
                  <a:cubicBezTo>
                    <a:pt x="30" y="46"/>
                    <a:pt x="30" y="46"/>
                    <a:pt x="30" y="47"/>
                  </a:cubicBezTo>
                  <a:cubicBezTo>
                    <a:pt x="30" y="47"/>
                    <a:pt x="30" y="47"/>
                    <a:pt x="30" y="48"/>
                  </a:cubicBezTo>
                  <a:cubicBezTo>
                    <a:pt x="30" y="48"/>
                    <a:pt x="31" y="49"/>
                    <a:pt x="31" y="49"/>
                  </a:cubicBezTo>
                  <a:lnTo>
                    <a:pt x="33" y="53"/>
                  </a:lnTo>
                  <a:lnTo>
                    <a:pt x="32" y="54"/>
                  </a:lnTo>
                  <a:close/>
                  <a:moveTo>
                    <a:pt x="50" y="42"/>
                  </a:moveTo>
                  <a:lnTo>
                    <a:pt x="49" y="41"/>
                  </a:lnTo>
                  <a:cubicBezTo>
                    <a:pt x="49" y="42"/>
                    <a:pt x="49" y="43"/>
                    <a:pt x="48" y="44"/>
                  </a:cubicBezTo>
                  <a:cubicBezTo>
                    <a:pt x="48" y="44"/>
                    <a:pt x="47" y="44"/>
                    <a:pt x="47" y="44"/>
                  </a:cubicBezTo>
                  <a:cubicBezTo>
                    <a:pt x="46" y="44"/>
                    <a:pt x="46" y="44"/>
                    <a:pt x="46" y="44"/>
                  </a:cubicBezTo>
                  <a:cubicBezTo>
                    <a:pt x="45" y="44"/>
                    <a:pt x="45" y="44"/>
                    <a:pt x="45" y="43"/>
                  </a:cubicBezTo>
                  <a:cubicBezTo>
                    <a:pt x="44" y="43"/>
                    <a:pt x="44" y="43"/>
                    <a:pt x="44" y="42"/>
                  </a:cubicBezTo>
                  <a:lnTo>
                    <a:pt x="41" y="38"/>
                  </a:lnTo>
                  <a:lnTo>
                    <a:pt x="42" y="37"/>
                  </a:lnTo>
                  <a:lnTo>
                    <a:pt x="45" y="41"/>
                  </a:lnTo>
                  <a:cubicBezTo>
                    <a:pt x="45" y="42"/>
                    <a:pt x="45" y="42"/>
                    <a:pt x="46" y="42"/>
                  </a:cubicBezTo>
                  <a:cubicBezTo>
                    <a:pt x="46" y="43"/>
                    <a:pt x="46" y="43"/>
                    <a:pt x="47" y="43"/>
                  </a:cubicBezTo>
                  <a:cubicBezTo>
                    <a:pt x="47" y="43"/>
                    <a:pt x="47" y="43"/>
                    <a:pt x="48" y="43"/>
                  </a:cubicBezTo>
                  <a:cubicBezTo>
                    <a:pt x="48" y="42"/>
                    <a:pt x="48" y="42"/>
                    <a:pt x="48" y="42"/>
                  </a:cubicBezTo>
                  <a:cubicBezTo>
                    <a:pt x="49" y="41"/>
                    <a:pt x="49" y="41"/>
                    <a:pt x="49" y="41"/>
                  </a:cubicBezTo>
                  <a:cubicBezTo>
                    <a:pt x="49" y="40"/>
                    <a:pt x="48" y="40"/>
                    <a:pt x="48" y="39"/>
                  </a:cubicBezTo>
                  <a:lnTo>
                    <a:pt x="46" y="35"/>
                  </a:lnTo>
                  <a:lnTo>
                    <a:pt x="47" y="34"/>
                  </a:lnTo>
                  <a:lnTo>
                    <a:pt x="51" y="42"/>
                  </a:lnTo>
                  <a:lnTo>
                    <a:pt x="50" y="42"/>
                  </a:lnTo>
                  <a:close/>
                  <a:moveTo>
                    <a:pt x="59" y="37"/>
                  </a:moveTo>
                  <a:lnTo>
                    <a:pt x="55" y="30"/>
                  </a:lnTo>
                  <a:lnTo>
                    <a:pt x="56" y="29"/>
                  </a:lnTo>
                  <a:lnTo>
                    <a:pt x="56" y="30"/>
                  </a:lnTo>
                  <a:cubicBezTo>
                    <a:pt x="56" y="29"/>
                    <a:pt x="56" y="29"/>
                    <a:pt x="57" y="28"/>
                  </a:cubicBezTo>
                  <a:cubicBezTo>
                    <a:pt x="57" y="28"/>
                    <a:pt x="57" y="28"/>
                    <a:pt x="57" y="28"/>
                  </a:cubicBezTo>
                  <a:cubicBezTo>
                    <a:pt x="58" y="28"/>
                    <a:pt x="58" y="27"/>
                    <a:pt x="59" y="27"/>
                  </a:cubicBezTo>
                  <a:lnTo>
                    <a:pt x="59" y="29"/>
                  </a:lnTo>
                  <a:cubicBezTo>
                    <a:pt x="58" y="29"/>
                    <a:pt x="58" y="29"/>
                    <a:pt x="58" y="29"/>
                  </a:cubicBezTo>
                  <a:cubicBezTo>
                    <a:pt x="58" y="29"/>
                    <a:pt x="57" y="29"/>
                    <a:pt x="57" y="30"/>
                  </a:cubicBezTo>
                  <a:cubicBezTo>
                    <a:pt x="57" y="30"/>
                    <a:pt x="57" y="30"/>
                    <a:pt x="57" y="31"/>
                  </a:cubicBezTo>
                  <a:cubicBezTo>
                    <a:pt x="57" y="31"/>
                    <a:pt x="58" y="32"/>
                    <a:pt x="58" y="32"/>
                  </a:cubicBezTo>
                  <a:lnTo>
                    <a:pt x="60" y="36"/>
                  </a:lnTo>
                  <a:lnTo>
                    <a:pt x="59" y="37"/>
                  </a:lnTo>
                  <a:close/>
                  <a:moveTo>
                    <a:pt x="76" y="23"/>
                  </a:moveTo>
                  <a:lnTo>
                    <a:pt x="77" y="22"/>
                  </a:lnTo>
                  <a:cubicBezTo>
                    <a:pt x="78" y="23"/>
                    <a:pt x="78" y="24"/>
                    <a:pt x="77" y="24"/>
                  </a:cubicBezTo>
                  <a:cubicBezTo>
                    <a:pt x="77" y="25"/>
                    <a:pt x="76" y="26"/>
                    <a:pt x="76" y="26"/>
                  </a:cubicBezTo>
                  <a:cubicBezTo>
                    <a:pt x="75" y="27"/>
                    <a:pt x="74" y="27"/>
                    <a:pt x="73" y="27"/>
                  </a:cubicBezTo>
                  <a:cubicBezTo>
                    <a:pt x="72" y="27"/>
                    <a:pt x="71" y="26"/>
                    <a:pt x="70" y="25"/>
                  </a:cubicBezTo>
                  <a:cubicBezTo>
                    <a:pt x="69" y="24"/>
                    <a:pt x="69" y="23"/>
                    <a:pt x="69" y="22"/>
                  </a:cubicBezTo>
                  <a:cubicBezTo>
                    <a:pt x="69" y="20"/>
                    <a:pt x="70" y="20"/>
                    <a:pt x="71" y="19"/>
                  </a:cubicBezTo>
                  <a:cubicBezTo>
                    <a:pt x="72" y="18"/>
                    <a:pt x="73" y="18"/>
                    <a:pt x="74" y="19"/>
                  </a:cubicBezTo>
                  <a:cubicBezTo>
                    <a:pt x="75" y="19"/>
                    <a:pt x="76" y="20"/>
                    <a:pt x="76" y="21"/>
                  </a:cubicBezTo>
                  <a:cubicBezTo>
                    <a:pt x="77" y="21"/>
                    <a:pt x="77" y="21"/>
                    <a:pt x="77" y="21"/>
                  </a:cubicBezTo>
                  <a:lnTo>
                    <a:pt x="71" y="24"/>
                  </a:lnTo>
                  <a:cubicBezTo>
                    <a:pt x="72" y="25"/>
                    <a:pt x="73" y="26"/>
                    <a:pt x="73" y="26"/>
                  </a:cubicBezTo>
                  <a:cubicBezTo>
                    <a:pt x="74" y="26"/>
                    <a:pt x="74" y="26"/>
                    <a:pt x="75" y="25"/>
                  </a:cubicBezTo>
                  <a:cubicBezTo>
                    <a:pt x="75" y="25"/>
                    <a:pt x="76" y="25"/>
                    <a:pt x="76" y="24"/>
                  </a:cubicBezTo>
                  <a:cubicBezTo>
                    <a:pt x="76" y="24"/>
                    <a:pt x="76" y="23"/>
                    <a:pt x="76" y="23"/>
                  </a:cubicBezTo>
                  <a:close/>
                  <a:moveTo>
                    <a:pt x="71" y="23"/>
                  </a:moveTo>
                  <a:lnTo>
                    <a:pt x="75" y="21"/>
                  </a:lnTo>
                  <a:cubicBezTo>
                    <a:pt x="74" y="20"/>
                    <a:pt x="74" y="20"/>
                    <a:pt x="74" y="20"/>
                  </a:cubicBezTo>
                  <a:cubicBezTo>
                    <a:pt x="73" y="20"/>
                    <a:pt x="72" y="20"/>
                    <a:pt x="72" y="20"/>
                  </a:cubicBezTo>
                  <a:cubicBezTo>
                    <a:pt x="71" y="20"/>
                    <a:pt x="71" y="21"/>
                    <a:pt x="71" y="21"/>
                  </a:cubicBezTo>
                  <a:cubicBezTo>
                    <a:pt x="70" y="22"/>
                    <a:pt x="71" y="23"/>
                    <a:pt x="71" y="23"/>
                  </a:cubicBezTo>
                  <a:close/>
                  <a:moveTo>
                    <a:pt x="86" y="20"/>
                  </a:moveTo>
                  <a:lnTo>
                    <a:pt x="82" y="13"/>
                  </a:lnTo>
                  <a:lnTo>
                    <a:pt x="83" y="12"/>
                  </a:lnTo>
                  <a:lnTo>
                    <a:pt x="83" y="13"/>
                  </a:lnTo>
                  <a:cubicBezTo>
                    <a:pt x="83" y="12"/>
                    <a:pt x="84" y="11"/>
                    <a:pt x="85" y="10"/>
                  </a:cubicBezTo>
                  <a:cubicBezTo>
                    <a:pt x="85" y="10"/>
                    <a:pt x="86" y="10"/>
                    <a:pt x="86" y="10"/>
                  </a:cubicBezTo>
                  <a:cubicBezTo>
                    <a:pt x="87" y="10"/>
                    <a:pt x="87" y="10"/>
                    <a:pt x="87" y="10"/>
                  </a:cubicBezTo>
                  <a:cubicBezTo>
                    <a:pt x="88" y="10"/>
                    <a:pt x="88" y="10"/>
                    <a:pt x="88" y="11"/>
                  </a:cubicBezTo>
                  <a:cubicBezTo>
                    <a:pt x="89" y="11"/>
                    <a:pt x="89" y="11"/>
                    <a:pt x="89" y="12"/>
                  </a:cubicBezTo>
                  <a:lnTo>
                    <a:pt x="92" y="16"/>
                  </a:lnTo>
                  <a:lnTo>
                    <a:pt x="91" y="17"/>
                  </a:lnTo>
                  <a:lnTo>
                    <a:pt x="88" y="12"/>
                  </a:lnTo>
                  <a:cubicBezTo>
                    <a:pt x="88" y="12"/>
                    <a:pt x="87" y="12"/>
                    <a:pt x="87" y="11"/>
                  </a:cubicBezTo>
                  <a:cubicBezTo>
                    <a:pt x="87" y="11"/>
                    <a:pt x="87" y="11"/>
                    <a:pt x="86" y="11"/>
                  </a:cubicBezTo>
                  <a:cubicBezTo>
                    <a:pt x="86" y="11"/>
                    <a:pt x="86" y="11"/>
                    <a:pt x="85" y="11"/>
                  </a:cubicBezTo>
                  <a:cubicBezTo>
                    <a:pt x="85" y="12"/>
                    <a:pt x="85" y="12"/>
                    <a:pt x="84" y="13"/>
                  </a:cubicBezTo>
                  <a:cubicBezTo>
                    <a:pt x="84" y="13"/>
                    <a:pt x="84" y="14"/>
                    <a:pt x="85" y="15"/>
                  </a:cubicBezTo>
                  <a:lnTo>
                    <a:pt x="87" y="19"/>
                  </a:lnTo>
                  <a:lnTo>
                    <a:pt x="86" y="20"/>
                  </a:lnTo>
                  <a:close/>
                  <a:moveTo>
                    <a:pt x="81" y="11"/>
                  </a:moveTo>
                  <a:lnTo>
                    <a:pt x="80" y="10"/>
                  </a:lnTo>
                  <a:lnTo>
                    <a:pt x="81" y="9"/>
                  </a:lnTo>
                  <a:lnTo>
                    <a:pt x="82" y="10"/>
                  </a:lnTo>
                  <a:lnTo>
                    <a:pt x="81" y="11"/>
                  </a:lnTo>
                  <a:close/>
                  <a:moveTo>
                    <a:pt x="86" y="20"/>
                  </a:moveTo>
                  <a:lnTo>
                    <a:pt x="82" y="13"/>
                  </a:lnTo>
                  <a:lnTo>
                    <a:pt x="83" y="12"/>
                  </a:lnTo>
                  <a:lnTo>
                    <a:pt x="87" y="19"/>
                  </a:lnTo>
                  <a:lnTo>
                    <a:pt x="86" y="20"/>
                  </a:lnTo>
                  <a:close/>
                  <a:moveTo>
                    <a:pt x="86" y="20"/>
                  </a:moveTo>
                  <a:lnTo>
                    <a:pt x="82" y="13"/>
                  </a:lnTo>
                  <a:lnTo>
                    <a:pt x="83" y="12"/>
                  </a:lnTo>
                  <a:lnTo>
                    <a:pt x="83" y="13"/>
                  </a:lnTo>
                  <a:cubicBezTo>
                    <a:pt x="83" y="12"/>
                    <a:pt x="84" y="11"/>
                    <a:pt x="85" y="10"/>
                  </a:cubicBezTo>
                  <a:cubicBezTo>
                    <a:pt x="85" y="10"/>
                    <a:pt x="86" y="10"/>
                    <a:pt x="86" y="10"/>
                  </a:cubicBezTo>
                  <a:cubicBezTo>
                    <a:pt x="87" y="10"/>
                    <a:pt x="87" y="10"/>
                    <a:pt x="87" y="10"/>
                  </a:cubicBezTo>
                  <a:cubicBezTo>
                    <a:pt x="88" y="10"/>
                    <a:pt x="88" y="10"/>
                    <a:pt x="88" y="11"/>
                  </a:cubicBezTo>
                  <a:cubicBezTo>
                    <a:pt x="89" y="11"/>
                    <a:pt x="89" y="11"/>
                    <a:pt x="89" y="12"/>
                  </a:cubicBezTo>
                  <a:lnTo>
                    <a:pt x="92" y="16"/>
                  </a:lnTo>
                  <a:lnTo>
                    <a:pt x="91" y="17"/>
                  </a:lnTo>
                  <a:lnTo>
                    <a:pt x="88" y="12"/>
                  </a:lnTo>
                  <a:cubicBezTo>
                    <a:pt x="88" y="12"/>
                    <a:pt x="87" y="12"/>
                    <a:pt x="87" y="11"/>
                  </a:cubicBezTo>
                  <a:cubicBezTo>
                    <a:pt x="87" y="11"/>
                    <a:pt x="87" y="11"/>
                    <a:pt x="86" y="11"/>
                  </a:cubicBezTo>
                  <a:cubicBezTo>
                    <a:pt x="86" y="11"/>
                    <a:pt x="86" y="11"/>
                    <a:pt x="85" y="11"/>
                  </a:cubicBezTo>
                  <a:cubicBezTo>
                    <a:pt x="85" y="12"/>
                    <a:pt x="85" y="12"/>
                    <a:pt x="84" y="13"/>
                  </a:cubicBezTo>
                  <a:cubicBezTo>
                    <a:pt x="84" y="13"/>
                    <a:pt x="84" y="14"/>
                    <a:pt x="85" y="15"/>
                  </a:cubicBezTo>
                  <a:lnTo>
                    <a:pt x="87" y="19"/>
                  </a:lnTo>
                  <a:lnTo>
                    <a:pt x="86" y="20"/>
                  </a:lnTo>
                  <a:close/>
                  <a:moveTo>
                    <a:pt x="100" y="12"/>
                  </a:moveTo>
                  <a:lnTo>
                    <a:pt x="101" y="11"/>
                  </a:lnTo>
                  <a:cubicBezTo>
                    <a:pt x="101" y="12"/>
                    <a:pt x="102" y="12"/>
                    <a:pt x="102" y="12"/>
                  </a:cubicBezTo>
                  <a:cubicBezTo>
                    <a:pt x="102" y="12"/>
                    <a:pt x="103" y="12"/>
                    <a:pt x="103" y="11"/>
                  </a:cubicBezTo>
                  <a:cubicBezTo>
                    <a:pt x="104" y="11"/>
                    <a:pt x="104" y="11"/>
                    <a:pt x="104" y="10"/>
                  </a:cubicBezTo>
                  <a:cubicBezTo>
                    <a:pt x="105" y="10"/>
                    <a:pt x="105" y="9"/>
                    <a:pt x="105" y="9"/>
                  </a:cubicBezTo>
                  <a:cubicBezTo>
                    <a:pt x="104" y="9"/>
                    <a:pt x="104" y="8"/>
                    <a:pt x="104" y="7"/>
                  </a:cubicBezTo>
                  <a:cubicBezTo>
                    <a:pt x="104" y="8"/>
                    <a:pt x="103" y="9"/>
                    <a:pt x="102" y="9"/>
                  </a:cubicBezTo>
                  <a:cubicBezTo>
                    <a:pt x="101" y="10"/>
                    <a:pt x="100" y="10"/>
                    <a:pt x="99" y="10"/>
                  </a:cubicBezTo>
                  <a:cubicBezTo>
                    <a:pt x="98" y="9"/>
                    <a:pt x="98" y="9"/>
                    <a:pt x="97" y="8"/>
                  </a:cubicBezTo>
                  <a:cubicBezTo>
                    <a:pt x="97" y="7"/>
                    <a:pt x="96" y="6"/>
                    <a:pt x="96" y="6"/>
                  </a:cubicBezTo>
                  <a:cubicBezTo>
                    <a:pt x="96" y="5"/>
                    <a:pt x="96" y="4"/>
                    <a:pt x="96" y="4"/>
                  </a:cubicBezTo>
                  <a:cubicBezTo>
                    <a:pt x="97" y="3"/>
                    <a:pt x="97" y="3"/>
                    <a:pt x="98" y="2"/>
                  </a:cubicBezTo>
                  <a:cubicBezTo>
                    <a:pt x="99" y="2"/>
                    <a:pt x="99" y="2"/>
                    <a:pt x="100" y="2"/>
                  </a:cubicBezTo>
                  <a:lnTo>
                    <a:pt x="100" y="1"/>
                  </a:lnTo>
                  <a:lnTo>
                    <a:pt x="101" y="0"/>
                  </a:lnTo>
                  <a:lnTo>
                    <a:pt x="105" y="6"/>
                  </a:lnTo>
                  <a:cubicBezTo>
                    <a:pt x="106" y="8"/>
                    <a:pt x="106" y="8"/>
                    <a:pt x="106" y="9"/>
                  </a:cubicBezTo>
                  <a:cubicBezTo>
                    <a:pt x="106" y="10"/>
                    <a:pt x="106" y="10"/>
                    <a:pt x="106" y="11"/>
                  </a:cubicBezTo>
                  <a:cubicBezTo>
                    <a:pt x="105" y="11"/>
                    <a:pt x="105" y="12"/>
                    <a:pt x="104" y="12"/>
                  </a:cubicBezTo>
                  <a:cubicBezTo>
                    <a:pt x="103" y="13"/>
                    <a:pt x="102" y="13"/>
                    <a:pt x="102" y="13"/>
                  </a:cubicBezTo>
                  <a:cubicBezTo>
                    <a:pt x="101" y="13"/>
                    <a:pt x="100" y="13"/>
                    <a:pt x="100" y="12"/>
                  </a:cubicBezTo>
                  <a:close/>
                  <a:moveTo>
                    <a:pt x="98" y="7"/>
                  </a:moveTo>
                  <a:cubicBezTo>
                    <a:pt x="99" y="8"/>
                    <a:pt x="99" y="8"/>
                    <a:pt x="100" y="9"/>
                  </a:cubicBezTo>
                  <a:cubicBezTo>
                    <a:pt x="101" y="9"/>
                    <a:pt x="101" y="9"/>
                    <a:pt x="102" y="8"/>
                  </a:cubicBezTo>
                  <a:cubicBezTo>
                    <a:pt x="102" y="8"/>
                    <a:pt x="103" y="8"/>
                    <a:pt x="103" y="7"/>
                  </a:cubicBezTo>
                  <a:cubicBezTo>
                    <a:pt x="103" y="6"/>
                    <a:pt x="103" y="5"/>
                    <a:pt x="102" y="5"/>
                  </a:cubicBezTo>
                  <a:cubicBezTo>
                    <a:pt x="102" y="4"/>
                    <a:pt x="101" y="3"/>
                    <a:pt x="100" y="3"/>
                  </a:cubicBezTo>
                  <a:cubicBezTo>
                    <a:pt x="100" y="3"/>
                    <a:pt x="99" y="3"/>
                    <a:pt x="98" y="3"/>
                  </a:cubicBezTo>
                  <a:cubicBezTo>
                    <a:pt x="98" y="3"/>
                    <a:pt x="98" y="4"/>
                    <a:pt x="98" y="5"/>
                  </a:cubicBezTo>
                  <a:cubicBezTo>
                    <a:pt x="97" y="5"/>
                    <a:pt x="98" y="6"/>
                    <a:pt x="98" y="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44" name="Freeform 164"/>
            <p:cNvSpPr>
              <a:spLocks/>
            </p:cNvSpPr>
            <p:nvPr/>
          </p:nvSpPr>
          <p:spPr bwMode="auto">
            <a:xfrm>
              <a:off x="2735" y="1965"/>
              <a:ext cx="3" cy="2"/>
            </a:xfrm>
            <a:custGeom>
              <a:avLst/>
              <a:gdLst/>
              <a:ahLst/>
              <a:cxnLst>
                <a:cxn ang="0">
                  <a:pos x="1" y="2"/>
                </a:cxn>
                <a:cxn ang="0">
                  <a:pos x="0" y="1"/>
                </a:cxn>
                <a:cxn ang="0">
                  <a:pos x="2" y="0"/>
                </a:cxn>
                <a:cxn ang="0">
                  <a:pos x="3" y="0"/>
                </a:cxn>
                <a:cxn ang="0">
                  <a:pos x="1" y="2"/>
                </a:cxn>
              </a:cxnLst>
              <a:rect l="0" t="0" r="r" b="b"/>
              <a:pathLst>
                <a:path w="3" h="2">
                  <a:moveTo>
                    <a:pt x="1" y="2"/>
                  </a:moveTo>
                  <a:lnTo>
                    <a:pt x="0" y="1"/>
                  </a:lnTo>
                  <a:lnTo>
                    <a:pt x="2" y="0"/>
                  </a:lnTo>
                  <a:lnTo>
                    <a:pt x="3" y="0"/>
                  </a:lnTo>
                  <a:lnTo>
                    <a:pt x="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45" name="Freeform 165"/>
            <p:cNvSpPr>
              <a:spLocks noEditPoints="1"/>
            </p:cNvSpPr>
            <p:nvPr/>
          </p:nvSpPr>
          <p:spPr bwMode="auto">
            <a:xfrm>
              <a:off x="2751" y="1942"/>
              <a:ext cx="26" cy="16"/>
            </a:xfrm>
            <a:custGeom>
              <a:avLst/>
              <a:gdLst/>
              <a:ahLst/>
              <a:cxnLst>
                <a:cxn ang="0">
                  <a:pos x="8" y="22"/>
                </a:cxn>
                <a:cxn ang="0">
                  <a:pos x="7" y="26"/>
                </a:cxn>
                <a:cxn ang="0">
                  <a:pos x="1" y="25"/>
                </a:cxn>
                <a:cxn ang="0">
                  <a:pos x="2" y="19"/>
                </a:cxn>
                <a:cxn ang="0">
                  <a:pos x="7" y="21"/>
                </a:cxn>
                <a:cxn ang="0">
                  <a:pos x="2" y="24"/>
                </a:cxn>
                <a:cxn ang="0">
                  <a:pos x="6" y="25"/>
                </a:cxn>
                <a:cxn ang="0">
                  <a:pos x="7" y="23"/>
                </a:cxn>
                <a:cxn ang="0">
                  <a:pos x="6" y="21"/>
                </a:cxn>
                <a:cxn ang="0">
                  <a:pos x="2" y="20"/>
                </a:cxn>
                <a:cxn ang="0">
                  <a:pos x="2" y="23"/>
                </a:cxn>
                <a:cxn ang="0">
                  <a:pos x="20" y="18"/>
                </a:cxn>
                <a:cxn ang="0">
                  <a:pos x="18" y="19"/>
                </a:cxn>
                <a:cxn ang="0">
                  <a:pos x="16" y="17"/>
                </a:cxn>
                <a:cxn ang="0">
                  <a:pos x="13" y="14"/>
                </a:cxn>
                <a:cxn ang="0">
                  <a:pos x="13" y="12"/>
                </a:cxn>
                <a:cxn ang="0">
                  <a:pos x="12" y="9"/>
                </a:cxn>
                <a:cxn ang="0">
                  <a:pos x="15" y="11"/>
                </a:cxn>
                <a:cxn ang="0">
                  <a:pos x="15" y="13"/>
                </a:cxn>
                <a:cxn ang="0">
                  <a:pos x="18" y="17"/>
                </a:cxn>
                <a:cxn ang="0">
                  <a:pos x="18" y="17"/>
                </a:cxn>
                <a:cxn ang="0">
                  <a:pos x="34" y="6"/>
                </a:cxn>
                <a:cxn ang="0">
                  <a:pos x="35" y="8"/>
                </a:cxn>
                <a:cxn ang="0">
                  <a:pos x="31" y="10"/>
                </a:cxn>
                <a:cxn ang="0">
                  <a:pos x="27" y="6"/>
                </a:cxn>
                <a:cxn ang="0">
                  <a:pos x="29" y="2"/>
                </a:cxn>
                <a:cxn ang="0">
                  <a:pos x="33" y="3"/>
                </a:cxn>
                <a:cxn ang="0">
                  <a:pos x="31" y="3"/>
                </a:cxn>
                <a:cxn ang="0">
                  <a:pos x="29" y="5"/>
                </a:cxn>
                <a:cxn ang="0">
                  <a:pos x="31" y="9"/>
                </a:cxn>
                <a:cxn ang="0">
                  <a:pos x="34" y="7"/>
                </a:cxn>
                <a:cxn ang="0">
                  <a:pos x="44" y="2"/>
                </a:cxn>
                <a:cxn ang="0">
                  <a:pos x="45" y="0"/>
                </a:cxn>
                <a:cxn ang="0">
                  <a:pos x="44" y="2"/>
                </a:cxn>
              </a:cxnLst>
              <a:rect l="0" t="0" r="r" b="b"/>
              <a:pathLst>
                <a:path w="46" h="27">
                  <a:moveTo>
                    <a:pt x="7" y="23"/>
                  </a:moveTo>
                  <a:lnTo>
                    <a:pt x="8" y="22"/>
                  </a:lnTo>
                  <a:cubicBezTo>
                    <a:pt x="8" y="23"/>
                    <a:pt x="8" y="24"/>
                    <a:pt x="8" y="25"/>
                  </a:cubicBezTo>
                  <a:cubicBezTo>
                    <a:pt x="8" y="25"/>
                    <a:pt x="7" y="26"/>
                    <a:pt x="7" y="26"/>
                  </a:cubicBezTo>
                  <a:cubicBezTo>
                    <a:pt x="6" y="27"/>
                    <a:pt x="4" y="27"/>
                    <a:pt x="3" y="27"/>
                  </a:cubicBezTo>
                  <a:cubicBezTo>
                    <a:pt x="2" y="27"/>
                    <a:pt x="2" y="26"/>
                    <a:pt x="1" y="25"/>
                  </a:cubicBezTo>
                  <a:cubicBezTo>
                    <a:pt x="0" y="24"/>
                    <a:pt x="0" y="23"/>
                    <a:pt x="0" y="22"/>
                  </a:cubicBezTo>
                  <a:cubicBezTo>
                    <a:pt x="0" y="21"/>
                    <a:pt x="1" y="20"/>
                    <a:pt x="2" y="19"/>
                  </a:cubicBezTo>
                  <a:cubicBezTo>
                    <a:pt x="3" y="19"/>
                    <a:pt x="4" y="18"/>
                    <a:pt x="5" y="19"/>
                  </a:cubicBezTo>
                  <a:cubicBezTo>
                    <a:pt x="6" y="19"/>
                    <a:pt x="7" y="20"/>
                    <a:pt x="7" y="21"/>
                  </a:cubicBezTo>
                  <a:cubicBezTo>
                    <a:pt x="7" y="21"/>
                    <a:pt x="7" y="21"/>
                    <a:pt x="8" y="21"/>
                  </a:cubicBezTo>
                  <a:lnTo>
                    <a:pt x="2" y="24"/>
                  </a:lnTo>
                  <a:cubicBezTo>
                    <a:pt x="3" y="25"/>
                    <a:pt x="3" y="26"/>
                    <a:pt x="4" y="26"/>
                  </a:cubicBezTo>
                  <a:cubicBezTo>
                    <a:pt x="5" y="26"/>
                    <a:pt x="5" y="26"/>
                    <a:pt x="6" y="25"/>
                  </a:cubicBezTo>
                  <a:cubicBezTo>
                    <a:pt x="6" y="25"/>
                    <a:pt x="7" y="25"/>
                    <a:pt x="7" y="24"/>
                  </a:cubicBezTo>
                  <a:cubicBezTo>
                    <a:pt x="7" y="24"/>
                    <a:pt x="7" y="23"/>
                    <a:pt x="7" y="23"/>
                  </a:cubicBezTo>
                  <a:close/>
                  <a:moveTo>
                    <a:pt x="2" y="23"/>
                  </a:moveTo>
                  <a:lnTo>
                    <a:pt x="6" y="21"/>
                  </a:lnTo>
                  <a:cubicBezTo>
                    <a:pt x="5" y="20"/>
                    <a:pt x="5" y="20"/>
                    <a:pt x="4" y="20"/>
                  </a:cubicBezTo>
                  <a:cubicBezTo>
                    <a:pt x="4" y="20"/>
                    <a:pt x="3" y="20"/>
                    <a:pt x="2" y="20"/>
                  </a:cubicBezTo>
                  <a:cubicBezTo>
                    <a:pt x="2" y="20"/>
                    <a:pt x="2" y="21"/>
                    <a:pt x="1" y="22"/>
                  </a:cubicBezTo>
                  <a:cubicBezTo>
                    <a:pt x="1" y="22"/>
                    <a:pt x="1" y="23"/>
                    <a:pt x="2" y="23"/>
                  </a:cubicBezTo>
                  <a:close/>
                  <a:moveTo>
                    <a:pt x="19" y="17"/>
                  </a:moveTo>
                  <a:lnTo>
                    <a:pt x="20" y="18"/>
                  </a:lnTo>
                  <a:cubicBezTo>
                    <a:pt x="20" y="18"/>
                    <a:pt x="19" y="18"/>
                    <a:pt x="19" y="19"/>
                  </a:cubicBezTo>
                  <a:cubicBezTo>
                    <a:pt x="19" y="19"/>
                    <a:pt x="18" y="19"/>
                    <a:pt x="18" y="19"/>
                  </a:cubicBezTo>
                  <a:cubicBezTo>
                    <a:pt x="18" y="19"/>
                    <a:pt x="17" y="19"/>
                    <a:pt x="17" y="19"/>
                  </a:cubicBezTo>
                  <a:cubicBezTo>
                    <a:pt x="17" y="19"/>
                    <a:pt x="16" y="18"/>
                    <a:pt x="16" y="17"/>
                  </a:cubicBezTo>
                  <a:lnTo>
                    <a:pt x="13" y="13"/>
                  </a:lnTo>
                  <a:lnTo>
                    <a:pt x="13" y="14"/>
                  </a:lnTo>
                  <a:lnTo>
                    <a:pt x="12" y="13"/>
                  </a:lnTo>
                  <a:lnTo>
                    <a:pt x="13" y="12"/>
                  </a:lnTo>
                  <a:lnTo>
                    <a:pt x="12" y="11"/>
                  </a:lnTo>
                  <a:lnTo>
                    <a:pt x="12" y="9"/>
                  </a:lnTo>
                  <a:lnTo>
                    <a:pt x="14" y="12"/>
                  </a:lnTo>
                  <a:lnTo>
                    <a:pt x="15" y="11"/>
                  </a:lnTo>
                  <a:lnTo>
                    <a:pt x="16" y="12"/>
                  </a:lnTo>
                  <a:lnTo>
                    <a:pt x="15" y="13"/>
                  </a:lnTo>
                  <a:lnTo>
                    <a:pt x="17" y="17"/>
                  </a:lnTo>
                  <a:cubicBezTo>
                    <a:pt x="17" y="17"/>
                    <a:pt x="18" y="17"/>
                    <a:pt x="18" y="17"/>
                  </a:cubicBezTo>
                  <a:cubicBezTo>
                    <a:pt x="18" y="17"/>
                    <a:pt x="18" y="17"/>
                    <a:pt x="18" y="17"/>
                  </a:cubicBezTo>
                  <a:cubicBezTo>
                    <a:pt x="18" y="17"/>
                    <a:pt x="18" y="17"/>
                    <a:pt x="18" y="17"/>
                  </a:cubicBezTo>
                  <a:cubicBezTo>
                    <a:pt x="19" y="17"/>
                    <a:pt x="19" y="17"/>
                    <a:pt x="19" y="17"/>
                  </a:cubicBezTo>
                  <a:close/>
                  <a:moveTo>
                    <a:pt x="34" y="6"/>
                  </a:moveTo>
                  <a:lnTo>
                    <a:pt x="35" y="5"/>
                  </a:lnTo>
                  <a:cubicBezTo>
                    <a:pt x="35" y="6"/>
                    <a:pt x="35" y="7"/>
                    <a:pt x="35" y="8"/>
                  </a:cubicBezTo>
                  <a:cubicBezTo>
                    <a:pt x="35" y="8"/>
                    <a:pt x="34" y="9"/>
                    <a:pt x="34" y="9"/>
                  </a:cubicBezTo>
                  <a:cubicBezTo>
                    <a:pt x="33" y="10"/>
                    <a:pt x="32" y="10"/>
                    <a:pt x="31" y="10"/>
                  </a:cubicBezTo>
                  <a:cubicBezTo>
                    <a:pt x="30" y="10"/>
                    <a:pt x="29" y="9"/>
                    <a:pt x="28" y="8"/>
                  </a:cubicBezTo>
                  <a:cubicBezTo>
                    <a:pt x="28" y="7"/>
                    <a:pt x="27" y="6"/>
                    <a:pt x="27" y="6"/>
                  </a:cubicBezTo>
                  <a:cubicBezTo>
                    <a:pt x="27" y="5"/>
                    <a:pt x="27" y="4"/>
                    <a:pt x="27" y="4"/>
                  </a:cubicBezTo>
                  <a:cubicBezTo>
                    <a:pt x="28" y="3"/>
                    <a:pt x="28" y="3"/>
                    <a:pt x="29" y="2"/>
                  </a:cubicBezTo>
                  <a:cubicBezTo>
                    <a:pt x="30" y="2"/>
                    <a:pt x="30" y="1"/>
                    <a:pt x="31" y="2"/>
                  </a:cubicBezTo>
                  <a:cubicBezTo>
                    <a:pt x="32" y="2"/>
                    <a:pt x="33" y="2"/>
                    <a:pt x="33" y="3"/>
                  </a:cubicBezTo>
                  <a:lnTo>
                    <a:pt x="32" y="4"/>
                  </a:lnTo>
                  <a:cubicBezTo>
                    <a:pt x="32" y="3"/>
                    <a:pt x="31" y="3"/>
                    <a:pt x="31" y="3"/>
                  </a:cubicBezTo>
                  <a:cubicBezTo>
                    <a:pt x="30" y="3"/>
                    <a:pt x="30" y="3"/>
                    <a:pt x="30" y="3"/>
                  </a:cubicBezTo>
                  <a:cubicBezTo>
                    <a:pt x="29" y="3"/>
                    <a:pt x="29" y="4"/>
                    <a:pt x="29" y="5"/>
                  </a:cubicBezTo>
                  <a:cubicBezTo>
                    <a:pt x="28" y="5"/>
                    <a:pt x="29" y="6"/>
                    <a:pt x="29" y="7"/>
                  </a:cubicBezTo>
                  <a:cubicBezTo>
                    <a:pt x="30" y="8"/>
                    <a:pt x="30" y="9"/>
                    <a:pt x="31" y="9"/>
                  </a:cubicBezTo>
                  <a:cubicBezTo>
                    <a:pt x="32" y="9"/>
                    <a:pt x="32" y="9"/>
                    <a:pt x="33" y="9"/>
                  </a:cubicBezTo>
                  <a:cubicBezTo>
                    <a:pt x="33" y="8"/>
                    <a:pt x="34" y="8"/>
                    <a:pt x="34" y="7"/>
                  </a:cubicBezTo>
                  <a:cubicBezTo>
                    <a:pt x="34" y="7"/>
                    <a:pt x="34" y="6"/>
                    <a:pt x="34" y="6"/>
                  </a:cubicBezTo>
                  <a:close/>
                  <a:moveTo>
                    <a:pt x="44" y="2"/>
                  </a:moveTo>
                  <a:lnTo>
                    <a:pt x="44" y="1"/>
                  </a:lnTo>
                  <a:lnTo>
                    <a:pt x="45" y="0"/>
                  </a:lnTo>
                  <a:lnTo>
                    <a:pt x="46" y="2"/>
                  </a:lnTo>
                  <a:lnTo>
                    <a:pt x="44" y="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46" name="Freeform 166"/>
            <p:cNvSpPr>
              <a:spLocks/>
            </p:cNvSpPr>
            <p:nvPr/>
          </p:nvSpPr>
          <p:spPr bwMode="auto">
            <a:xfrm>
              <a:off x="2722" y="1995"/>
              <a:ext cx="2" cy="2"/>
            </a:xfrm>
            <a:custGeom>
              <a:avLst/>
              <a:gdLst/>
              <a:ahLst/>
              <a:cxnLst>
                <a:cxn ang="0">
                  <a:pos x="0" y="2"/>
                </a:cxn>
                <a:cxn ang="0">
                  <a:pos x="0" y="1"/>
                </a:cxn>
                <a:cxn ang="0">
                  <a:pos x="2" y="0"/>
                </a:cxn>
                <a:cxn ang="0">
                  <a:pos x="2" y="1"/>
                </a:cxn>
                <a:cxn ang="0">
                  <a:pos x="0" y="2"/>
                </a:cxn>
              </a:cxnLst>
              <a:rect l="0" t="0" r="r" b="b"/>
              <a:pathLst>
                <a:path w="2" h="2">
                  <a:moveTo>
                    <a:pt x="0" y="2"/>
                  </a:moveTo>
                  <a:lnTo>
                    <a:pt x="0" y="1"/>
                  </a:lnTo>
                  <a:lnTo>
                    <a:pt x="2" y="0"/>
                  </a:lnTo>
                  <a:lnTo>
                    <a:pt x="2" y="1"/>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47" name="Freeform 167"/>
            <p:cNvSpPr>
              <a:spLocks noEditPoints="1"/>
            </p:cNvSpPr>
            <p:nvPr/>
          </p:nvSpPr>
          <p:spPr bwMode="auto">
            <a:xfrm>
              <a:off x="2737" y="1944"/>
              <a:ext cx="68" cy="44"/>
            </a:xfrm>
            <a:custGeom>
              <a:avLst/>
              <a:gdLst/>
              <a:ahLst/>
              <a:cxnLst>
                <a:cxn ang="0">
                  <a:pos x="2" y="77"/>
                </a:cxn>
                <a:cxn ang="0">
                  <a:pos x="6" y="72"/>
                </a:cxn>
                <a:cxn ang="0">
                  <a:pos x="2" y="73"/>
                </a:cxn>
                <a:cxn ang="0">
                  <a:pos x="4" y="69"/>
                </a:cxn>
                <a:cxn ang="0">
                  <a:pos x="9" y="74"/>
                </a:cxn>
                <a:cxn ang="0">
                  <a:pos x="4" y="74"/>
                </a:cxn>
                <a:cxn ang="0">
                  <a:pos x="6" y="77"/>
                </a:cxn>
                <a:cxn ang="0">
                  <a:pos x="17" y="70"/>
                </a:cxn>
                <a:cxn ang="0">
                  <a:pos x="15" y="61"/>
                </a:cxn>
                <a:cxn ang="0">
                  <a:pos x="16" y="64"/>
                </a:cxn>
                <a:cxn ang="0">
                  <a:pos x="31" y="62"/>
                </a:cxn>
                <a:cxn ang="0">
                  <a:pos x="31" y="52"/>
                </a:cxn>
                <a:cxn ang="0">
                  <a:pos x="34" y="60"/>
                </a:cxn>
                <a:cxn ang="0">
                  <a:pos x="33" y="59"/>
                </a:cxn>
                <a:cxn ang="0">
                  <a:pos x="29" y="55"/>
                </a:cxn>
                <a:cxn ang="0">
                  <a:pos x="48" y="52"/>
                </a:cxn>
                <a:cxn ang="0">
                  <a:pos x="46" y="44"/>
                </a:cxn>
                <a:cxn ang="0">
                  <a:pos x="47" y="51"/>
                </a:cxn>
                <a:cxn ang="0">
                  <a:pos x="45" y="45"/>
                </a:cxn>
                <a:cxn ang="0">
                  <a:pos x="52" y="35"/>
                </a:cxn>
                <a:cxn ang="0">
                  <a:pos x="58" y="47"/>
                </a:cxn>
                <a:cxn ang="0">
                  <a:pos x="55" y="37"/>
                </a:cxn>
                <a:cxn ang="0">
                  <a:pos x="63" y="42"/>
                </a:cxn>
                <a:cxn ang="0">
                  <a:pos x="55" y="41"/>
                </a:cxn>
                <a:cxn ang="0">
                  <a:pos x="59" y="36"/>
                </a:cxn>
                <a:cxn ang="0">
                  <a:pos x="57" y="41"/>
                </a:cxn>
                <a:cxn ang="0">
                  <a:pos x="59" y="37"/>
                </a:cxn>
                <a:cxn ang="0">
                  <a:pos x="71" y="33"/>
                </a:cxn>
                <a:cxn ang="0">
                  <a:pos x="74" y="31"/>
                </a:cxn>
                <a:cxn ang="0">
                  <a:pos x="68" y="30"/>
                </a:cxn>
                <a:cxn ang="0">
                  <a:pos x="72" y="27"/>
                </a:cxn>
                <a:cxn ang="0">
                  <a:pos x="69" y="30"/>
                </a:cxn>
                <a:cxn ang="0">
                  <a:pos x="74" y="30"/>
                </a:cxn>
                <a:cxn ang="0">
                  <a:pos x="74" y="35"/>
                </a:cxn>
                <a:cxn ang="0">
                  <a:pos x="82" y="20"/>
                </a:cxn>
                <a:cxn ang="0">
                  <a:pos x="87" y="18"/>
                </a:cxn>
                <a:cxn ang="0">
                  <a:pos x="93" y="22"/>
                </a:cxn>
                <a:cxn ang="0">
                  <a:pos x="87" y="18"/>
                </a:cxn>
                <a:cxn ang="0">
                  <a:pos x="85" y="19"/>
                </a:cxn>
                <a:cxn ang="0">
                  <a:pos x="86" y="27"/>
                </a:cxn>
                <a:cxn ang="0">
                  <a:pos x="108" y="2"/>
                </a:cxn>
                <a:cxn ang="0">
                  <a:pos x="113" y="10"/>
                </a:cxn>
                <a:cxn ang="0">
                  <a:pos x="113" y="10"/>
                </a:cxn>
                <a:cxn ang="0">
                  <a:pos x="108" y="2"/>
                </a:cxn>
                <a:cxn ang="0">
                  <a:pos x="113" y="12"/>
                </a:cxn>
                <a:cxn ang="0">
                  <a:pos x="114" y="12"/>
                </a:cxn>
                <a:cxn ang="0">
                  <a:pos x="114" y="0"/>
                </a:cxn>
                <a:cxn ang="0">
                  <a:pos x="116" y="9"/>
                </a:cxn>
                <a:cxn ang="0">
                  <a:pos x="111" y="9"/>
                </a:cxn>
                <a:cxn ang="0">
                  <a:pos x="113" y="1"/>
                </a:cxn>
                <a:cxn ang="0">
                  <a:pos x="113" y="8"/>
                </a:cxn>
                <a:cxn ang="0">
                  <a:pos x="116" y="6"/>
                </a:cxn>
              </a:cxnLst>
              <a:rect l="0" t="0" r="r" b="b"/>
              <a:pathLst>
                <a:path w="118" h="78">
                  <a:moveTo>
                    <a:pt x="8" y="75"/>
                  </a:moveTo>
                  <a:cubicBezTo>
                    <a:pt x="8" y="76"/>
                    <a:pt x="7" y="76"/>
                    <a:pt x="7" y="77"/>
                  </a:cubicBezTo>
                  <a:cubicBezTo>
                    <a:pt x="7" y="77"/>
                    <a:pt x="6" y="77"/>
                    <a:pt x="6" y="78"/>
                  </a:cubicBezTo>
                  <a:cubicBezTo>
                    <a:pt x="5" y="78"/>
                    <a:pt x="4" y="78"/>
                    <a:pt x="4" y="78"/>
                  </a:cubicBezTo>
                  <a:cubicBezTo>
                    <a:pt x="3" y="78"/>
                    <a:pt x="3" y="78"/>
                    <a:pt x="2" y="77"/>
                  </a:cubicBezTo>
                  <a:cubicBezTo>
                    <a:pt x="2" y="77"/>
                    <a:pt x="2" y="76"/>
                    <a:pt x="2" y="76"/>
                  </a:cubicBezTo>
                  <a:cubicBezTo>
                    <a:pt x="2" y="76"/>
                    <a:pt x="2" y="75"/>
                    <a:pt x="2" y="75"/>
                  </a:cubicBezTo>
                  <a:cubicBezTo>
                    <a:pt x="2" y="75"/>
                    <a:pt x="2" y="74"/>
                    <a:pt x="3" y="74"/>
                  </a:cubicBezTo>
                  <a:cubicBezTo>
                    <a:pt x="3" y="74"/>
                    <a:pt x="3" y="74"/>
                    <a:pt x="4" y="73"/>
                  </a:cubicBezTo>
                  <a:cubicBezTo>
                    <a:pt x="5" y="73"/>
                    <a:pt x="5" y="72"/>
                    <a:pt x="6" y="72"/>
                  </a:cubicBezTo>
                  <a:cubicBezTo>
                    <a:pt x="5" y="71"/>
                    <a:pt x="5" y="71"/>
                    <a:pt x="5" y="71"/>
                  </a:cubicBezTo>
                  <a:cubicBezTo>
                    <a:pt x="5" y="71"/>
                    <a:pt x="5" y="70"/>
                    <a:pt x="4" y="70"/>
                  </a:cubicBezTo>
                  <a:cubicBezTo>
                    <a:pt x="4" y="70"/>
                    <a:pt x="3" y="70"/>
                    <a:pt x="3" y="71"/>
                  </a:cubicBezTo>
                  <a:cubicBezTo>
                    <a:pt x="2" y="71"/>
                    <a:pt x="2" y="72"/>
                    <a:pt x="2" y="72"/>
                  </a:cubicBezTo>
                  <a:cubicBezTo>
                    <a:pt x="2" y="72"/>
                    <a:pt x="2" y="73"/>
                    <a:pt x="2" y="73"/>
                  </a:cubicBezTo>
                  <a:lnTo>
                    <a:pt x="1" y="74"/>
                  </a:lnTo>
                  <a:cubicBezTo>
                    <a:pt x="0" y="73"/>
                    <a:pt x="0" y="73"/>
                    <a:pt x="0" y="72"/>
                  </a:cubicBezTo>
                  <a:cubicBezTo>
                    <a:pt x="0" y="72"/>
                    <a:pt x="1" y="71"/>
                    <a:pt x="1" y="71"/>
                  </a:cubicBezTo>
                  <a:cubicBezTo>
                    <a:pt x="1" y="71"/>
                    <a:pt x="2" y="70"/>
                    <a:pt x="2" y="70"/>
                  </a:cubicBezTo>
                  <a:cubicBezTo>
                    <a:pt x="3" y="69"/>
                    <a:pt x="3" y="69"/>
                    <a:pt x="4" y="69"/>
                  </a:cubicBezTo>
                  <a:cubicBezTo>
                    <a:pt x="4" y="69"/>
                    <a:pt x="5" y="69"/>
                    <a:pt x="5" y="69"/>
                  </a:cubicBezTo>
                  <a:cubicBezTo>
                    <a:pt x="5" y="69"/>
                    <a:pt x="6" y="69"/>
                    <a:pt x="6" y="70"/>
                  </a:cubicBezTo>
                  <a:cubicBezTo>
                    <a:pt x="6" y="70"/>
                    <a:pt x="6" y="70"/>
                    <a:pt x="7" y="71"/>
                  </a:cubicBezTo>
                  <a:lnTo>
                    <a:pt x="8" y="72"/>
                  </a:lnTo>
                  <a:cubicBezTo>
                    <a:pt x="8" y="73"/>
                    <a:pt x="9" y="74"/>
                    <a:pt x="9" y="74"/>
                  </a:cubicBezTo>
                  <a:cubicBezTo>
                    <a:pt x="9" y="75"/>
                    <a:pt x="10" y="75"/>
                    <a:pt x="10" y="75"/>
                  </a:cubicBezTo>
                  <a:lnTo>
                    <a:pt x="9" y="76"/>
                  </a:lnTo>
                  <a:cubicBezTo>
                    <a:pt x="8" y="76"/>
                    <a:pt x="8" y="75"/>
                    <a:pt x="8" y="75"/>
                  </a:cubicBezTo>
                  <a:close/>
                  <a:moveTo>
                    <a:pt x="6" y="72"/>
                  </a:moveTo>
                  <a:cubicBezTo>
                    <a:pt x="6" y="73"/>
                    <a:pt x="5" y="73"/>
                    <a:pt x="4" y="74"/>
                  </a:cubicBezTo>
                  <a:cubicBezTo>
                    <a:pt x="4" y="74"/>
                    <a:pt x="4" y="75"/>
                    <a:pt x="4" y="75"/>
                  </a:cubicBezTo>
                  <a:cubicBezTo>
                    <a:pt x="3" y="75"/>
                    <a:pt x="3" y="75"/>
                    <a:pt x="3" y="76"/>
                  </a:cubicBezTo>
                  <a:cubicBezTo>
                    <a:pt x="3" y="76"/>
                    <a:pt x="3" y="76"/>
                    <a:pt x="4" y="76"/>
                  </a:cubicBezTo>
                  <a:cubicBezTo>
                    <a:pt x="4" y="77"/>
                    <a:pt x="4" y="77"/>
                    <a:pt x="4" y="77"/>
                  </a:cubicBezTo>
                  <a:cubicBezTo>
                    <a:pt x="5" y="77"/>
                    <a:pt x="5" y="77"/>
                    <a:pt x="6" y="77"/>
                  </a:cubicBezTo>
                  <a:cubicBezTo>
                    <a:pt x="6" y="76"/>
                    <a:pt x="6" y="76"/>
                    <a:pt x="7" y="75"/>
                  </a:cubicBezTo>
                  <a:cubicBezTo>
                    <a:pt x="7" y="75"/>
                    <a:pt x="7" y="75"/>
                    <a:pt x="7" y="74"/>
                  </a:cubicBezTo>
                  <a:cubicBezTo>
                    <a:pt x="7" y="74"/>
                    <a:pt x="7" y="73"/>
                    <a:pt x="6" y="73"/>
                  </a:cubicBezTo>
                  <a:lnTo>
                    <a:pt x="6" y="72"/>
                  </a:lnTo>
                  <a:close/>
                  <a:moveTo>
                    <a:pt x="17" y="70"/>
                  </a:moveTo>
                  <a:lnTo>
                    <a:pt x="13" y="63"/>
                  </a:lnTo>
                  <a:lnTo>
                    <a:pt x="14" y="63"/>
                  </a:lnTo>
                  <a:lnTo>
                    <a:pt x="15" y="64"/>
                  </a:lnTo>
                  <a:cubicBezTo>
                    <a:pt x="15" y="63"/>
                    <a:pt x="15" y="62"/>
                    <a:pt x="15" y="62"/>
                  </a:cubicBezTo>
                  <a:cubicBezTo>
                    <a:pt x="15" y="62"/>
                    <a:pt x="15" y="62"/>
                    <a:pt x="15" y="61"/>
                  </a:cubicBezTo>
                  <a:cubicBezTo>
                    <a:pt x="16" y="61"/>
                    <a:pt x="16" y="61"/>
                    <a:pt x="17" y="61"/>
                  </a:cubicBezTo>
                  <a:lnTo>
                    <a:pt x="17" y="62"/>
                  </a:lnTo>
                  <a:cubicBezTo>
                    <a:pt x="17" y="62"/>
                    <a:pt x="16" y="63"/>
                    <a:pt x="16" y="63"/>
                  </a:cubicBezTo>
                  <a:cubicBezTo>
                    <a:pt x="16" y="63"/>
                    <a:pt x="16" y="63"/>
                    <a:pt x="16" y="63"/>
                  </a:cubicBezTo>
                  <a:cubicBezTo>
                    <a:pt x="16" y="64"/>
                    <a:pt x="16" y="64"/>
                    <a:pt x="16" y="64"/>
                  </a:cubicBezTo>
                  <a:cubicBezTo>
                    <a:pt x="16" y="65"/>
                    <a:pt x="16" y="65"/>
                    <a:pt x="16" y="66"/>
                  </a:cubicBezTo>
                  <a:lnTo>
                    <a:pt x="19" y="70"/>
                  </a:lnTo>
                  <a:lnTo>
                    <a:pt x="17" y="70"/>
                  </a:lnTo>
                  <a:close/>
                  <a:moveTo>
                    <a:pt x="32" y="61"/>
                  </a:moveTo>
                  <a:lnTo>
                    <a:pt x="31" y="62"/>
                  </a:lnTo>
                  <a:lnTo>
                    <a:pt x="25" y="52"/>
                  </a:lnTo>
                  <a:lnTo>
                    <a:pt x="26" y="51"/>
                  </a:lnTo>
                  <a:lnTo>
                    <a:pt x="28" y="55"/>
                  </a:lnTo>
                  <a:cubicBezTo>
                    <a:pt x="28" y="54"/>
                    <a:pt x="29" y="53"/>
                    <a:pt x="30" y="53"/>
                  </a:cubicBezTo>
                  <a:cubicBezTo>
                    <a:pt x="30" y="52"/>
                    <a:pt x="30" y="52"/>
                    <a:pt x="31" y="52"/>
                  </a:cubicBezTo>
                  <a:cubicBezTo>
                    <a:pt x="31" y="52"/>
                    <a:pt x="32" y="52"/>
                    <a:pt x="32" y="52"/>
                  </a:cubicBezTo>
                  <a:cubicBezTo>
                    <a:pt x="33" y="52"/>
                    <a:pt x="33" y="53"/>
                    <a:pt x="34" y="53"/>
                  </a:cubicBezTo>
                  <a:cubicBezTo>
                    <a:pt x="34" y="53"/>
                    <a:pt x="34" y="54"/>
                    <a:pt x="35" y="54"/>
                  </a:cubicBezTo>
                  <a:cubicBezTo>
                    <a:pt x="36" y="56"/>
                    <a:pt x="36" y="57"/>
                    <a:pt x="36" y="58"/>
                  </a:cubicBezTo>
                  <a:cubicBezTo>
                    <a:pt x="35" y="59"/>
                    <a:pt x="35" y="59"/>
                    <a:pt x="34" y="60"/>
                  </a:cubicBezTo>
                  <a:cubicBezTo>
                    <a:pt x="33" y="61"/>
                    <a:pt x="32" y="61"/>
                    <a:pt x="32" y="60"/>
                  </a:cubicBezTo>
                  <a:lnTo>
                    <a:pt x="32" y="61"/>
                  </a:lnTo>
                  <a:close/>
                  <a:moveTo>
                    <a:pt x="30" y="58"/>
                  </a:moveTo>
                  <a:cubicBezTo>
                    <a:pt x="30" y="58"/>
                    <a:pt x="31" y="59"/>
                    <a:pt x="31" y="59"/>
                  </a:cubicBezTo>
                  <a:cubicBezTo>
                    <a:pt x="32" y="59"/>
                    <a:pt x="33" y="59"/>
                    <a:pt x="33" y="59"/>
                  </a:cubicBezTo>
                  <a:cubicBezTo>
                    <a:pt x="34" y="59"/>
                    <a:pt x="34" y="58"/>
                    <a:pt x="34" y="58"/>
                  </a:cubicBezTo>
                  <a:cubicBezTo>
                    <a:pt x="34" y="57"/>
                    <a:pt x="34" y="56"/>
                    <a:pt x="34" y="55"/>
                  </a:cubicBezTo>
                  <a:cubicBezTo>
                    <a:pt x="33" y="54"/>
                    <a:pt x="32" y="54"/>
                    <a:pt x="32" y="53"/>
                  </a:cubicBezTo>
                  <a:cubicBezTo>
                    <a:pt x="31" y="53"/>
                    <a:pt x="31" y="53"/>
                    <a:pt x="30" y="54"/>
                  </a:cubicBezTo>
                  <a:cubicBezTo>
                    <a:pt x="30" y="54"/>
                    <a:pt x="29" y="54"/>
                    <a:pt x="29" y="55"/>
                  </a:cubicBezTo>
                  <a:cubicBezTo>
                    <a:pt x="29" y="56"/>
                    <a:pt x="29" y="57"/>
                    <a:pt x="30" y="58"/>
                  </a:cubicBezTo>
                  <a:close/>
                  <a:moveTo>
                    <a:pt x="48" y="48"/>
                  </a:moveTo>
                  <a:lnTo>
                    <a:pt x="49" y="47"/>
                  </a:lnTo>
                  <a:cubicBezTo>
                    <a:pt x="49" y="48"/>
                    <a:pt x="49" y="49"/>
                    <a:pt x="49" y="50"/>
                  </a:cubicBezTo>
                  <a:cubicBezTo>
                    <a:pt x="49" y="50"/>
                    <a:pt x="48" y="51"/>
                    <a:pt x="48" y="52"/>
                  </a:cubicBezTo>
                  <a:cubicBezTo>
                    <a:pt x="47" y="52"/>
                    <a:pt x="46" y="52"/>
                    <a:pt x="45" y="52"/>
                  </a:cubicBezTo>
                  <a:cubicBezTo>
                    <a:pt x="44" y="52"/>
                    <a:pt x="43" y="51"/>
                    <a:pt x="42" y="50"/>
                  </a:cubicBezTo>
                  <a:cubicBezTo>
                    <a:pt x="41" y="49"/>
                    <a:pt x="41" y="48"/>
                    <a:pt x="41" y="47"/>
                  </a:cubicBezTo>
                  <a:cubicBezTo>
                    <a:pt x="41" y="46"/>
                    <a:pt x="42" y="45"/>
                    <a:pt x="43" y="44"/>
                  </a:cubicBezTo>
                  <a:cubicBezTo>
                    <a:pt x="44" y="44"/>
                    <a:pt x="45" y="43"/>
                    <a:pt x="46" y="44"/>
                  </a:cubicBezTo>
                  <a:cubicBezTo>
                    <a:pt x="47" y="44"/>
                    <a:pt x="48" y="45"/>
                    <a:pt x="48" y="46"/>
                  </a:cubicBezTo>
                  <a:cubicBezTo>
                    <a:pt x="48" y="46"/>
                    <a:pt x="48" y="46"/>
                    <a:pt x="49" y="46"/>
                  </a:cubicBezTo>
                  <a:lnTo>
                    <a:pt x="43" y="50"/>
                  </a:lnTo>
                  <a:cubicBezTo>
                    <a:pt x="44" y="50"/>
                    <a:pt x="44" y="51"/>
                    <a:pt x="45" y="51"/>
                  </a:cubicBezTo>
                  <a:cubicBezTo>
                    <a:pt x="46" y="51"/>
                    <a:pt x="46" y="51"/>
                    <a:pt x="47" y="51"/>
                  </a:cubicBezTo>
                  <a:cubicBezTo>
                    <a:pt x="47" y="50"/>
                    <a:pt x="48" y="50"/>
                    <a:pt x="48" y="50"/>
                  </a:cubicBezTo>
                  <a:cubicBezTo>
                    <a:pt x="48" y="49"/>
                    <a:pt x="48" y="49"/>
                    <a:pt x="48" y="48"/>
                  </a:cubicBezTo>
                  <a:close/>
                  <a:moveTo>
                    <a:pt x="43" y="48"/>
                  </a:moveTo>
                  <a:lnTo>
                    <a:pt x="47" y="46"/>
                  </a:lnTo>
                  <a:cubicBezTo>
                    <a:pt x="46" y="45"/>
                    <a:pt x="46" y="45"/>
                    <a:pt x="45" y="45"/>
                  </a:cubicBezTo>
                  <a:cubicBezTo>
                    <a:pt x="45" y="45"/>
                    <a:pt x="44" y="45"/>
                    <a:pt x="44" y="45"/>
                  </a:cubicBezTo>
                  <a:cubicBezTo>
                    <a:pt x="43" y="46"/>
                    <a:pt x="43" y="46"/>
                    <a:pt x="42" y="47"/>
                  </a:cubicBezTo>
                  <a:cubicBezTo>
                    <a:pt x="42" y="47"/>
                    <a:pt x="42" y="48"/>
                    <a:pt x="43" y="48"/>
                  </a:cubicBezTo>
                  <a:close/>
                  <a:moveTo>
                    <a:pt x="53" y="36"/>
                  </a:moveTo>
                  <a:lnTo>
                    <a:pt x="52" y="35"/>
                  </a:lnTo>
                  <a:lnTo>
                    <a:pt x="53" y="34"/>
                  </a:lnTo>
                  <a:lnTo>
                    <a:pt x="54" y="36"/>
                  </a:lnTo>
                  <a:lnTo>
                    <a:pt x="53" y="36"/>
                  </a:lnTo>
                  <a:close/>
                  <a:moveTo>
                    <a:pt x="58" y="48"/>
                  </a:moveTo>
                  <a:lnTo>
                    <a:pt x="58" y="47"/>
                  </a:lnTo>
                  <a:cubicBezTo>
                    <a:pt x="58" y="47"/>
                    <a:pt x="58" y="47"/>
                    <a:pt x="58" y="47"/>
                  </a:cubicBezTo>
                  <a:cubicBezTo>
                    <a:pt x="59" y="47"/>
                    <a:pt x="59" y="47"/>
                    <a:pt x="59" y="46"/>
                  </a:cubicBezTo>
                  <a:cubicBezTo>
                    <a:pt x="59" y="46"/>
                    <a:pt x="59" y="46"/>
                    <a:pt x="58" y="45"/>
                  </a:cubicBezTo>
                  <a:lnTo>
                    <a:pt x="54" y="38"/>
                  </a:lnTo>
                  <a:lnTo>
                    <a:pt x="55" y="37"/>
                  </a:lnTo>
                  <a:lnTo>
                    <a:pt x="59" y="44"/>
                  </a:lnTo>
                  <a:cubicBezTo>
                    <a:pt x="60" y="45"/>
                    <a:pt x="60" y="46"/>
                    <a:pt x="60" y="46"/>
                  </a:cubicBezTo>
                  <a:cubicBezTo>
                    <a:pt x="60" y="47"/>
                    <a:pt x="60" y="48"/>
                    <a:pt x="59" y="48"/>
                  </a:cubicBezTo>
                  <a:cubicBezTo>
                    <a:pt x="59" y="48"/>
                    <a:pt x="59" y="48"/>
                    <a:pt x="58" y="48"/>
                  </a:cubicBezTo>
                  <a:close/>
                  <a:moveTo>
                    <a:pt x="63" y="42"/>
                  </a:moveTo>
                  <a:lnTo>
                    <a:pt x="62" y="41"/>
                  </a:lnTo>
                  <a:cubicBezTo>
                    <a:pt x="62" y="42"/>
                    <a:pt x="62" y="43"/>
                    <a:pt x="61" y="43"/>
                  </a:cubicBezTo>
                  <a:cubicBezTo>
                    <a:pt x="60" y="44"/>
                    <a:pt x="60" y="44"/>
                    <a:pt x="59" y="44"/>
                  </a:cubicBezTo>
                  <a:cubicBezTo>
                    <a:pt x="58" y="44"/>
                    <a:pt x="58" y="44"/>
                    <a:pt x="57" y="43"/>
                  </a:cubicBezTo>
                  <a:cubicBezTo>
                    <a:pt x="56" y="43"/>
                    <a:pt x="56" y="42"/>
                    <a:pt x="55" y="41"/>
                  </a:cubicBezTo>
                  <a:cubicBezTo>
                    <a:pt x="55" y="41"/>
                    <a:pt x="55" y="40"/>
                    <a:pt x="55" y="39"/>
                  </a:cubicBezTo>
                  <a:cubicBezTo>
                    <a:pt x="54" y="39"/>
                    <a:pt x="55" y="38"/>
                    <a:pt x="55" y="37"/>
                  </a:cubicBezTo>
                  <a:cubicBezTo>
                    <a:pt x="55" y="37"/>
                    <a:pt x="56" y="36"/>
                    <a:pt x="56" y="36"/>
                  </a:cubicBezTo>
                  <a:cubicBezTo>
                    <a:pt x="57" y="36"/>
                    <a:pt x="57" y="36"/>
                    <a:pt x="57" y="35"/>
                  </a:cubicBezTo>
                  <a:cubicBezTo>
                    <a:pt x="58" y="35"/>
                    <a:pt x="58" y="36"/>
                    <a:pt x="59" y="36"/>
                  </a:cubicBezTo>
                  <a:lnTo>
                    <a:pt x="56" y="32"/>
                  </a:lnTo>
                  <a:lnTo>
                    <a:pt x="58" y="31"/>
                  </a:lnTo>
                  <a:lnTo>
                    <a:pt x="64" y="41"/>
                  </a:lnTo>
                  <a:lnTo>
                    <a:pt x="63" y="42"/>
                  </a:lnTo>
                  <a:close/>
                  <a:moveTo>
                    <a:pt x="57" y="41"/>
                  </a:moveTo>
                  <a:cubicBezTo>
                    <a:pt x="57" y="42"/>
                    <a:pt x="58" y="42"/>
                    <a:pt x="58" y="42"/>
                  </a:cubicBezTo>
                  <a:cubicBezTo>
                    <a:pt x="59" y="43"/>
                    <a:pt x="60" y="43"/>
                    <a:pt x="60" y="42"/>
                  </a:cubicBezTo>
                  <a:cubicBezTo>
                    <a:pt x="61" y="42"/>
                    <a:pt x="61" y="41"/>
                    <a:pt x="61" y="41"/>
                  </a:cubicBezTo>
                  <a:cubicBezTo>
                    <a:pt x="61" y="40"/>
                    <a:pt x="61" y="39"/>
                    <a:pt x="60" y="38"/>
                  </a:cubicBezTo>
                  <a:cubicBezTo>
                    <a:pt x="60" y="37"/>
                    <a:pt x="59" y="37"/>
                    <a:pt x="59" y="37"/>
                  </a:cubicBezTo>
                  <a:cubicBezTo>
                    <a:pt x="58" y="36"/>
                    <a:pt x="57" y="37"/>
                    <a:pt x="57" y="37"/>
                  </a:cubicBezTo>
                  <a:cubicBezTo>
                    <a:pt x="56" y="37"/>
                    <a:pt x="56" y="38"/>
                    <a:pt x="56" y="38"/>
                  </a:cubicBezTo>
                  <a:cubicBezTo>
                    <a:pt x="56" y="39"/>
                    <a:pt x="56" y="40"/>
                    <a:pt x="57" y="41"/>
                  </a:cubicBezTo>
                  <a:close/>
                  <a:moveTo>
                    <a:pt x="70" y="34"/>
                  </a:moveTo>
                  <a:lnTo>
                    <a:pt x="71" y="33"/>
                  </a:lnTo>
                  <a:cubicBezTo>
                    <a:pt x="71" y="34"/>
                    <a:pt x="72" y="34"/>
                    <a:pt x="72" y="34"/>
                  </a:cubicBezTo>
                  <a:cubicBezTo>
                    <a:pt x="73" y="34"/>
                    <a:pt x="73" y="34"/>
                    <a:pt x="74" y="34"/>
                  </a:cubicBezTo>
                  <a:cubicBezTo>
                    <a:pt x="74" y="33"/>
                    <a:pt x="74" y="33"/>
                    <a:pt x="75" y="33"/>
                  </a:cubicBezTo>
                  <a:cubicBezTo>
                    <a:pt x="75" y="32"/>
                    <a:pt x="75" y="32"/>
                    <a:pt x="75" y="32"/>
                  </a:cubicBezTo>
                  <a:cubicBezTo>
                    <a:pt x="74" y="31"/>
                    <a:pt x="74" y="31"/>
                    <a:pt x="74" y="31"/>
                  </a:cubicBezTo>
                  <a:cubicBezTo>
                    <a:pt x="74" y="31"/>
                    <a:pt x="73" y="31"/>
                    <a:pt x="72" y="32"/>
                  </a:cubicBezTo>
                  <a:cubicBezTo>
                    <a:pt x="71" y="32"/>
                    <a:pt x="71" y="32"/>
                    <a:pt x="70" y="32"/>
                  </a:cubicBezTo>
                  <a:cubicBezTo>
                    <a:pt x="70" y="32"/>
                    <a:pt x="69" y="32"/>
                    <a:pt x="69" y="32"/>
                  </a:cubicBezTo>
                  <a:cubicBezTo>
                    <a:pt x="69" y="32"/>
                    <a:pt x="68" y="32"/>
                    <a:pt x="68" y="31"/>
                  </a:cubicBezTo>
                  <a:cubicBezTo>
                    <a:pt x="68" y="31"/>
                    <a:pt x="68" y="31"/>
                    <a:pt x="68" y="30"/>
                  </a:cubicBezTo>
                  <a:cubicBezTo>
                    <a:pt x="68" y="30"/>
                    <a:pt x="68" y="30"/>
                    <a:pt x="68" y="29"/>
                  </a:cubicBezTo>
                  <a:cubicBezTo>
                    <a:pt x="68" y="29"/>
                    <a:pt x="68" y="29"/>
                    <a:pt x="68" y="28"/>
                  </a:cubicBezTo>
                  <a:cubicBezTo>
                    <a:pt x="69" y="28"/>
                    <a:pt x="69" y="28"/>
                    <a:pt x="69" y="28"/>
                  </a:cubicBezTo>
                  <a:cubicBezTo>
                    <a:pt x="70" y="27"/>
                    <a:pt x="70" y="27"/>
                    <a:pt x="71" y="27"/>
                  </a:cubicBezTo>
                  <a:cubicBezTo>
                    <a:pt x="72" y="27"/>
                    <a:pt x="72" y="27"/>
                    <a:pt x="72" y="27"/>
                  </a:cubicBezTo>
                  <a:cubicBezTo>
                    <a:pt x="73" y="27"/>
                    <a:pt x="73" y="27"/>
                    <a:pt x="73" y="28"/>
                  </a:cubicBezTo>
                  <a:lnTo>
                    <a:pt x="72" y="29"/>
                  </a:lnTo>
                  <a:cubicBezTo>
                    <a:pt x="72" y="28"/>
                    <a:pt x="72" y="28"/>
                    <a:pt x="71" y="28"/>
                  </a:cubicBezTo>
                  <a:cubicBezTo>
                    <a:pt x="71" y="28"/>
                    <a:pt x="71" y="28"/>
                    <a:pt x="70" y="28"/>
                  </a:cubicBezTo>
                  <a:cubicBezTo>
                    <a:pt x="70" y="29"/>
                    <a:pt x="69" y="29"/>
                    <a:pt x="69" y="30"/>
                  </a:cubicBezTo>
                  <a:cubicBezTo>
                    <a:pt x="69" y="30"/>
                    <a:pt x="69" y="30"/>
                    <a:pt x="69" y="30"/>
                  </a:cubicBezTo>
                  <a:cubicBezTo>
                    <a:pt x="69" y="31"/>
                    <a:pt x="69" y="31"/>
                    <a:pt x="70" y="31"/>
                  </a:cubicBezTo>
                  <a:cubicBezTo>
                    <a:pt x="70" y="31"/>
                    <a:pt x="70" y="31"/>
                    <a:pt x="70" y="31"/>
                  </a:cubicBezTo>
                  <a:cubicBezTo>
                    <a:pt x="70" y="31"/>
                    <a:pt x="71" y="31"/>
                    <a:pt x="71" y="30"/>
                  </a:cubicBezTo>
                  <a:cubicBezTo>
                    <a:pt x="72" y="30"/>
                    <a:pt x="73" y="30"/>
                    <a:pt x="74" y="30"/>
                  </a:cubicBezTo>
                  <a:cubicBezTo>
                    <a:pt x="74" y="30"/>
                    <a:pt x="74" y="30"/>
                    <a:pt x="75" y="30"/>
                  </a:cubicBezTo>
                  <a:cubicBezTo>
                    <a:pt x="75" y="30"/>
                    <a:pt x="75" y="30"/>
                    <a:pt x="76" y="31"/>
                  </a:cubicBezTo>
                  <a:cubicBezTo>
                    <a:pt x="76" y="31"/>
                    <a:pt x="76" y="32"/>
                    <a:pt x="76" y="32"/>
                  </a:cubicBezTo>
                  <a:cubicBezTo>
                    <a:pt x="76" y="33"/>
                    <a:pt x="76" y="33"/>
                    <a:pt x="76" y="34"/>
                  </a:cubicBezTo>
                  <a:cubicBezTo>
                    <a:pt x="75" y="34"/>
                    <a:pt x="75" y="34"/>
                    <a:pt x="74" y="35"/>
                  </a:cubicBezTo>
                  <a:cubicBezTo>
                    <a:pt x="73" y="35"/>
                    <a:pt x="73" y="36"/>
                    <a:pt x="72" y="36"/>
                  </a:cubicBezTo>
                  <a:cubicBezTo>
                    <a:pt x="71" y="35"/>
                    <a:pt x="70" y="35"/>
                    <a:pt x="70" y="34"/>
                  </a:cubicBezTo>
                  <a:close/>
                  <a:moveTo>
                    <a:pt x="85" y="28"/>
                  </a:moveTo>
                  <a:lnTo>
                    <a:pt x="81" y="21"/>
                  </a:lnTo>
                  <a:lnTo>
                    <a:pt x="82" y="20"/>
                  </a:lnTo>
                  <a:lnTo>
                    <a:pt x="82" y="21"/>
                  </a:lnTo>
                  <a:cubicBezTo>
                    <a:pt x="82" y="21"/>
                    <a:pt x="83" y="20"/>
                    <a:pt x="83" y="20"/>
                  </a:cubicBezTo>
                  <a:cubicBezTo>
                    <a:pt x="83" y="19"/>
                    <a:pt x="83" y="19"/>
                    <a:pt x="84" y="19"/>
                  </a:cubicBezTo>
                  <a:cubicBezTo>
                    <a:pt x="84" y="18"/>
                    <a:pt x="85" y="18"/>
                    <a:pt x="85" y="18"/>
                  </a:cubicBezTo>
                  <a:cubicBezTo>
                    <a:pt x="86" y="18"/>
                    <a:pt x="86" y="18"/>
                    <a:pt x="87" y="18"/>
                  </a:cubicBezTo>
                  <a:cubicBezTo>
                    <a:pt x="87" y="17"/>
                    <a:pt x="87" y="16"/>
                    <a:pt x="88" y="16"/>
                  </a:cubicBezTo>
                  <a:cubicBezTo>
                    <a:pt x="89" y="15"/>
                    <a:pt x="89" y="15"/>
                    <a:pt x="90" y="15"/>
                  </a:cubicBezTo>
                  <a:cubicBezTo>
                    <a:pt x="91" y="16"/>
                    <a:pt x="91" y="16"/>
                    <a:pt x="92" y="17"/>
                  </a:cubicBezTo>
                  <a:lnTo>
                    <a:pt x="95" y="22"/>
                  </a:lnTo>
                  <a:lnTo>
                    <a:pt x="93" y="22"/>
                  </a:lnTo>
                  <a:lnTo>
                    <a:pt x="91" y="18"/>
                  </a:lnTo>
                  <a:cubicBezTo>
                    <a:pt x="90" y="18"/>
                    <a:pt x="90" y="17"/>
                    <a:pt x="90" y="17"/>
                  </a:cubicBezTo>
                  <a:cubicBezTo>
                    <a:pt x="90" y="17"/>
                    <a:pt x="89" y="17"/>
                    <a:pt x="89" y="17"/>
                  </a:cubicBezTo>
                  <a:cubicBezTo>
                    <a:pt x="89" y="17"/>
                    <a:pt x="89" y="17"/>
                    <a:pt x="88" y="17"/>
                  </a:cubicBezTo>
                  <a:cubicBezTo>
                    <a:pt x="88" y="17"/>
                    <a:pt x="88" y="18"/>
                    <a:pt x="87" y="18"/>
                  </a:cubicBezTo>
                  <a:cubicBezTo>
                    <a:pt x="87" y="19"/>
                    <a:pt x="87" y="20"/>
                    <a:pt x="88" y="20"/>
                  </a:cubicBezTo>
                  <a:lnTo>
                    <a:pt x="91" y="24"/>
                  </a:lnTo>
                  <a:lnTo>
                    <a:pt x="89" y="25"/>
                  </a:lnTo>
                  <a:lnTo>
                    <a:pt x="86" y="21"/>
                  </a:lnTo>
                  <a:cubicBezTo>
                    <a:pt x="86" y="20"/>
                    <a:pt x="86" y="20"/>
                    <a:pt x="85" y="19"/>
                  </a:cubicBezTo>
                  <a:cubicBezTo>
                    <a:pt x="85" y="19"/>
                    <a:pt x="85" y="19"/>
                    <a:pt x="84" y="20"/>
                  </a:cubicBezTo>
                  <a:cubicBezTo>
                    <a:pt x="84" y="20"/>
                    <a:pt x="84" y="20"/>
                    <a:pt x="83" y="21"/>
                  </a:cubicBezTo>
                  <a:cubicBezTo>
                    <a:pt x="83" y="21"/>
                    <a:pt x="83" y="21"/>
                    <a:pt x="83" y="22"/>
                  </a:cubicBezTo>
                  <a:cubicBezTo>
                    <a:pt x="83" y="22"/>
                    <a:pt x="84" y="23"/>
                    <a:pt x="84" y="23"/>
                  </a:cubicBezTo>
                  <a:lnTo>
                    <a:pt x="86" y="27"/>
                  </a:lnTo>
                  <a:lnTo>
                    <a:pt x="85" y="28"/>
                  </a:lnTo>
                  <a:close/>
                  <a:moveTo>
                    <a:pt x="107" y="2"/>
                  </a:moveTo>
                  <a:lnTo>
                    <a:pt x="106" y="1"/>
                  </a:lnTo>
                  <a:lnTo>
                    <a:pt x="107" y="0"/>
                  </a:lnTo>
                  <a:lnTo>
                    <a:pt x="108" y="2"/>
                  </a:lnTo>
                  <a:lnTo>
                    <a:pt x="107" y="2"/>
                  </a:lnTo>
                  <a:close/>
                  <a:moveTo>
                    <a:pt x="112" y="11"/>
                  </a:moveTo>
                  <a:lnTo>
                    <a:pt x="108" y="4"/>
                  </a:lnTo>
                  <a:lnTo>
                    <a:pt x="109" y="3"/>
                  </a:lnTo>
                  <a:lnTo>
                    <a:pt x="113" y="10"/>
                  </a:lnTo>
                  <a:lnTo>
                    <a:pt x="112" y="11"/>
                  </a:lnTo>
                  <a:close/>
                  <a:moveTo>
                    <a:pt x="112" y="11"/>
                  </a:moveTo>
                  <a:lnTo>
                    <a:pt x="106" y="1"/>
                  </a:lnTo>
                  <a:lnTo>
                    <a:pt x="107" y="0"/>
                  </a:lnTo>
                  <a:lnTo>
                    <a:pt x="113" y="10"/>
                  </a:lnTo>
                  <a:lnTo>
                    <a:pt x="112" y="11"/>
                  </a:lnTo>
                  <a:close/>
                  <a:moveTo>
                    <a:pt x="107" y="2"/>
                  </a:moveTo>
                  <a:lnTo>
                    <a:pt x="106" y="1"/>
                  </a:lnTo>
                  <a:lnTo>
                    <a:pt x="107" y="0"/>
                  </a:lnTo>
                  <a:lnTo>
                    <a:pt x="108" y="2"/>
                  </a:lnTo>
                  <a:lnTo>
                    <a:pt x="107" y="2"/>
                  </a:lnTo>
                  <a:close/>
                  <a:moveTo>
                    <a:pt x="112" y="14"/>
                  </a:moveTo>
                  <a:lnTo>
                    <a:pt x="112" y="13"/>
                  </a:lnTo>
                  <a:cubicBezTo>
                    <a:pt x="112" y="13"/>
                    <a:pt x="113" y="13"/>
                    <a:pt x="113" y="13"/>
                  </a:cubicBezTo>
                  <a:cubicBezTo>
                    <a:pt x="113" y="13"/>
                    <a:pt x="113" y="13"/>
                    <a:pt x="113" y="12"/>
                  </a:cubicBezTo>
                  <a:cubicBezTo>
                    <a:pt x="113" y="12"/>
                    <a:pt x="113" y="12"/>
                    <a:pt x="112" y="11"/>
                  </a:cubicBezTo>
                  <a:lnTo>
                    <a:pt x="108" y="4"/>
                  </a:lnTo>
                  <a:lnTo>
                    <a:pt x="109" y="3"/>
                  </a:lnTo>
                  <a:lnTo>
                    <a:pt x="114" y="10"/>
                  </a:lnTo>
                  <a:cubicBezTo>
                    <a:pt x="114" y="11"/>
                    <a:pt x="114" y="12"/>
                    <a:pt x="114" y="12"/>
                  </a:cubicBezTo>
                  <a:cubicBezTo>
                    <a:pt x="114" y="13"/>
                    <a:pt x="114" y="13"/>
                    <a:pt x="113" y="14"/>
                  </a:cubicBezTo>
                  <a:cubicBezTo>
                    <a:pt x="113" y="14"/>
                    <a:pt x="113" y="14"/>
                    <a:pt x="112" y="14"/>
                  </a:cubicBezTo>
                  <a:close/>
                  <a:moveTo>
                    <a:pt x="113" y="1"/>
                  </a:moveTo>
                  <a:lnTo>
                    <a:pt x="113" y="0"/>
                  </a:lnTo>
                  <a:lnTo>
                    <a:pt x="114" y="0"/>
                  </a:lnTo>
                  <a:lnTo>
                    <a:pt x="114" y="1"/>
                  </a:lnTo>
                  <a:cubicBezTo>
                    <a:pt x="115" y="1"/>
                    <a:pt x="115" y="1"/>
                    <a:pt x="115" y="2"/>
                  </a:cubicBezTo>
                  <a:cubicBezTo>
                    <a:pt x="116" y="2"/>
                    <a:pt x="116" y="2"/>
                    <a:pt x="117" y="3"/>
                  </a:cubicBezTo>
                  <a:cubicBezTo>
                    <a:pt x="117" y="4"/>
                    <a:pt x="118" y="6"/>
                    <a:pt x="117" y="7"/>
                  </a:cubicBezTo>
                  <a:cubicBezTo>
                    <a:pt x="117" y="8"/>
                    <a:pt x="116" y="8"/>
                    <a:pt x="116" y="9"/>
                  </a:cubicBezTo>
                  <a:cubicBezTo>
                    <a:pt x="115" y="9"/>
                    <a:pt x="114" y="9"/>
                    <a:pt x="113" y="9"/>
                  </a:cubicBezTo>
                  <a:lnTo>
                    <a:pt x="113" y="11"/>
                  </a:lnTo>
                  <a:lnTo>
                    <a:pt x="112" y="11"/>
                  </a:lnTo>
                  <a:lnTo>
                    <a:pt x="112" y="9"/>
                  </a:lnTo>
                  <a:cubicBezTo>
                    <a:pt x="112" y="9"/>
                    <a:pt x="112" y="9"/>
                    <a:pt x="111" y="9"/>
                  </a:cubicBezTo>
                  <a:cubicBezTo>
                    <a:pt x="111" y="8"/>
                    <a:pt x="110" y="8"/>
                    <a:pt x="110" y="7"/>
                  </a:cubicBezTo>
                  <a:cubicBezTo>
                    <a:pt x="109" y="6"/>
                    <a:pt x="109" y="5"/>
                    <a:pt x="109" y="4"/>
                  </a:cubicBezTo>
                  <a:cubicBezTo>
                    <a:pt x="109" y="3"/>
                    <a:pt x="110" y="2"/>
                    <a:pt x="111" y="1"/>
                  </a:cubicBezTo>
                  <a:cubicBezTo>
                    <a:pt x="111" y="1"/>
                    <a:pt x="112" y="1"/>
                    <a:pt x="112" y="1"/>
                  </a:cubicBezTo>
                  <a:cubicBezTo>
                    <a:pt x="112" y="1"/>
                    <a:pt x="113" y="1"/>
                    <a:pt x="113" y="1"/>
                  </a:cubicBezTo>
                  <a:close/>
                  <a:moveTo>
                    <a:pt x="113" y="2"/>
                  </a:moveTo>
                  <a:cubicBezTo>
                    <a:pt x="113" y="2"/>
                    <a:pt x="112" y="2"/>
                    <a:pt x="112" y="2"/>
                  </a:cubicBezTo>
                  <a:cubicBezTo>
                    <a:pt x="111" y="3"/>
                    <a:pt x="111" y="3"/>
                    <a:pt x="111" y="4"/>
                  </a:cubicBezTo>
                  <a:cubicBezTo>
                    <a:pt x="110" y="5"/>
                    <a:pt x="111" y="6"/>
                    <a:pt x="111" y="6"/>
                  </a:cubicBezTo>
                  <a:cubicBezTo>
                    <a:pt x="112" y="7"/>
                    <a:pt x="112" y="8"/>
                    <a:pt x="113" y="8"/>
                  </a:cubicBezTo>
                  <a:lnTo>
                    <a:pt x="113" y="2"/>
                  </a:lnTo>
                  <a:close/>
                  <a:moveTo>
                    <a:pt x="114" y="2"/>
                  </a:moveTo>
                  <a:lnTo>
                    <a:pt x="114" y="8"/>
                  </a:lnTo>
                  <a:cubicBezTo>
                    <a:pt x="114" y="8"/>
                    <a:pt x="115" y="8"/>
                    <a:pt x="115" y="8"/>
                  </a:cubicBezTo>
                  <a:cubicBezTo>
                    <a:pt x="116" y="7"/>
                    <a:pt x="116" y="7"/>
                    <a:pt x="116" y="6"/>
                  </a:cubicBezTo>
                  <a:cubicBezTo>
                    <a:pt x="116" y="5"/>
                    <a:pt x="116" y="5"/>
                    <a:pt x="115" y="4"/>
                  </a:cubicBezTo>
                  <a:cubicBezTo>
                    <a:pt x="115" y="3"/>
                    <a:pt x="115" y="3"/>
                    <a:pt x="115" y="3"/>
                  </a:cubicBezTo>
                  <a:cubicBezTo>
                    <a:pt x="115" y="3"/>
                    <a:pt x="114" y="3"/>
                    <a:pt x="114" y="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pic>
          <p:nvPicPr>
            <p:cNvPr id="430248" name="Picture 168"/>
            <p:cNvPicPr>
              <a:picLocks noChangeAspect="1" noChangeArrowheads="1"/>
            </p:cNvPicPr>
            <p:nvPr/>
          </p:nvPicPr>
          <p:blipFill>
            <a:blip r:embed="rId34"/>
            <a:srcRect/>
            <a:stretch>
              <a:fillRect/>
            </a:stretch>
          </p:blipFill>
          <p:spPr bwMode="auto">
            <a:xfrm>
              <a:off x="2873" y="2177"/>
              <a:ext cx="351" cy="359"/>
            </a:xfrm>
            <a:prstGeom prst="rect">
              <a:avLst/>
            </a:prstGeom>
            <a:noFill/>
            <a:ln w="9525">
              <a:noFill/>
              <a:miter lim="800000"/>
              <a:headEnd/>
              <a:tailEnd/>
            </a:ln>
          </p:spPr>
        </p:pic>
        <p:pic>
          <p:nvPicPr>
            <p:cNvPr id="430249" name="Picture 169"/>
            <p:cNvPicPr>
              <a:picLocks noChangeAspect="1" noChangeArrowheads="1"/>
            </p:cNvPicPr>
            <p:nvPr/>
          </p:nvPicPr>
          <p:blipFill>
            <a:blip r:embed="rId35"/>
            <a:srcRect/>
            <a:stretch>
              <a:fillRect/>
            </a:stretch>
          </p:blipFill>
          <p:spPr bwMode="auto">
            <a:xfrm>
              <a:off x="2873" y="2177"/>
              <a:ext cx="351" cy="359"/>
            </a:xfrm>
            <a:prstGeom prst="rect">
              <a:avLst/>
            </a:prstGeom>
            <a:noFill/>
            <a:ln w="9525">
              <a:noFill/>
              <a:miter lim="800000"/>
              <a:headEnd/>
              <a:tailEnd/>
            </a:ln>
          </p:spPr>
        </p:pic>
        <p:sp>
          <p:nvSpPr>
            <p:cNvPr id="430250" name="Rectangle 170"/>
            <p:cNvSpPr>
              <a:spLocks noChangeArrowheads="1"/>
            </p:cNvSpPr>
            <p:nvPr/>
          </p:nvSpPr>
          <p:spPr bwMode="auto">
            <a:xfrm>
              <a:off x="2987" y="2258"/>
              <a:ext cx="202"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Produktionsfremstilling</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251" name="Rectangle 171"/>
            <p:cNvSpPr>
              <a:spLocks noChangeArrowheads="1"/>
            </p:cNvSpPr>
            <p:nvPr/>
          </p:nvSpPr>
          <p:spPr bwMode="auto">
            <a:xfrm>
              <a:off x="3033" y="2277"/>
              <a:ext cx="58"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Energi</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252" name="Rectangle 172"/>
            <p:cNvSpPr>
              <a:spLocks noChangeArrowheads="1"/>
            </p:cNvSpPr>
            <p:nvPr/>
          </p:nvSpPr>
          <p:spPr bwMode="auto">
            <a:xfrm>
              <a:off x="3029" y="2272"/>
              <a:ext cx="46" cy="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430253" name="Rectangle 173"/>
            <p:cNvSpPr>
              <a:spLocks noChangeArrowheads="1"/>
            </p:cNvSpPr>
            <p:nvPr/>
          </p:nvSpPr>
          <p:spPr bwMode="auto">
            <a:xfrm>
              <a:off x="2987" y="2304"/>
              <a:ext cx="184"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(F.eks. støbeproces)</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pic>
          <p:nvPicPr>
            <p:cNvPr id="430254" name="Picture 174"/>
            <p:cNvPicPr>
              <a:picLocks noChangeAspect="1" noChangeArrowheads="1"/>
            </p:cNvPicPr>
            <p:nvPr/>
          </p:nvPicPr>
          <p:blipFill>
            <a:blip r:embed="rId36"/>
            <a:srcRect/>
            <a:stretch>
              <a:fillRect/>
            </a:stretch>
          </p:blipFill>
          <p:spPr bwMode="auto">
            <a:xfrm>
              <a:off x="3427" y="2526"/>
              <a:ext cx="351" cy="359"/>
            </a:xfrm>
            <a:prstGeom prst="rect">
              <a:avLst/>
            </a:prstGeom>
            <a:noFill/>
            <a:ln w="9525">
              <a:noFill/>
              <a:miter lim="800000"/>
              <a:headEnd/>
              <a:tailEnd/>
            </a:ln>
          </p:spPr>
        </p:pic>
        <p:pic>
          <p:nvPicPr>
            <p:cNvPr id="430255" name="Picture 175"/>
            <p:cNvPicPr>
              <a:picLocks noChangeAspect="1" noChangeArrowheads="1"/>
            </p:cNvPicPr>
            <p:nvPr/>
          </p:nvPicPr>
          <p:blipFill>
            <a:blip r:embed="rId37"/>
            <a:srcRect/>
            <a:stretch>
              <a:fillRect/>
            </a:stretch>
          </p:blipFill>
          <p:spPr bwMode="auto">
            <a:xfrm>
              <a:off x="3427" y="2526"/>
              <a:ext cx="351" cy="359"/>
            </a:xfrm>
            <a:prstGeom prst="rect">
              <a:avLst/>
            </a:prstGeom>
            <a:noFill/>
            <a:ln w="9525">
              <a:noFill/>
              <a:miter lim="800000"/>
              <a:headEnd/>
              <a:tailEnd/>
            </a:ln>
          </p:spPr>
        </p:pic>
        <p:sp>
          <p:nvSpPr>
            <p:cNvPr id="430256" name="Rectangle 176"/>
            <p:cNvSpPr>
              <a:spLocks noChangeArrowheads="1"/>
            </p:cNvSpPr>
            <p:nvPr/>
          </p:nvSpPr>
          <p:spPr bwMode="auto">
            <a:xfrm>
              <a:off x="3559" y="2606"/>
              <a:ext cx="65"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Brug af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257" name="Rectangle 177"/>
            <p:cNvSpPr>
              <a:spLocks noChangeArrowheads="1"/>
            </p:cNvSpPr>
            <p:nvPr/>
          </p:nvSpPr>
          <p:spPr bwMode="auto">
            <a:xfrm>
              <a:off x="3568" y="2634"/>
              <a:ext cx="54"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giftige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258" name="Rectangle 178"/>
            <p:cNvSpPr>
              <a:spLocks noChangeArrowheads="1"/>
            </p:cNvSpPr>
            <p:nvPr/>
          </p:nvSpPr>
          <p:spPr bwMode="auto">
            <a:xfrm>
              <a:off x="3540" y="2662"/>
              <a:ext cx="89"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materialer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259" name="Rectangle 179"/>
            <p:cNvSpPr>
              <a:spLocks noChangeArrowheads="1"/>
            </p:cNvSpPr>
            <p:nvPr/>
          </p:nvSpPr>
          <p:spPr bwMode="auto">
            <a:xfrm>
              <a:off x="3559" y="2689"/>
              <a:ext cx="71"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(ex. bly,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30260" name="Rectangle 180"/>
            <p:cNvSpPr>
              <a:spLocks noChangeArrowheads="1"/>
            </p:cNvSpPr>
            <p:nvPr/>
          </p:nvSpPr>
          <p:spPr bwMode="auto">
            <a:xfrm>
              <a:off x="3550" y="2716"/>
              <a:ext cx="78"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00" b="0" i="0" u="none" strike="noStrike" cap="none" normalizeH="0" baseline="0" smtClean="0">
                  <a:ln>
                    <a:noFill/>
                  </a:ln>
                  <a:solidFill>
                    <a:srgbClr val="000000"/>
                  </a:solidFill>
                  <a:effectLst/>
                  <a:latin typeface="Arial" pitchFamily="34" charset="0"/>
                  <a:ea typeface="SimSun" pitchFamily="2" charset="-122"/>
                  <a:cs typeface="Arial" pitchFamily="34" charset="0"/>
                </a:rPr>
                <a:t>kviksølv)</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pic>
          <p:nvPicPr>
            <p:cNvPr id="430261" name="Picture 181"/>
            <p:cNvPicPr>
              <a:picLocks noChangeAspect="1" noChangeArrowheads="1"/>
            </p:cNvPicPr>
            <p:nvPr/>
          </p:nvPicPr>
          <p:blipFill>
            <a:blip r:embed="rId38"/>
            <a:srcRect/>
            <a:stretch>
              <a:fillRect/>
            </a:stretch>
          </p:blipFill>
          <p:spPr bwMode="auto">
            <a:xfrm>
              <a:off x="3178" y="1827"/>
              <a:ext cx="388" cy="386"/>
            </a:xfrm>
            <a:prstGeom prst="rect">
              <a:avLst/>
            </a:prstGeom>
            <a:noFill/>
            <a:ln w="9525">
              <a:noFill/>
              <a:miter lim="800000"/>
              <a:headEnd/>
              <a:tailEnd/>
            </a:ln>
          </p:spPr>
        </p:pic>
        <p:pic>
          <p:nvPicPr>
            <p:cNvPr id="430262" name="Picture 182"/>
            <p:cNvPicPr>
              <a:picLocks noChangeAspect="1" noChangeArrowheads="1"/>
            </p:cNvPicPr>
            <p:nvPr/>
          </p:nvPicPr>
          <p:blipFill>
            <a:blip r:embed="rId39"/>
            <a:srcRect/>
            <a:stretch>
              <a:fillRect/>
            </a:stretch>
          </p:blipFill>
          <p:spPr bwMode="auto">
            <a:xfrm>
              <a:off x="3178" y="1827"/>
              <a:ext cx="388" cy="386"/>
            </a:xfrm>
            <a:prstGeom prst="rect">
              <a:avLst/>
            </a:prstGeom>
            <a:noFill/>
            <a:ln w="9525">
              <a:noFill/>
              <a:miter lim="800000"/>
              <a:headEnd/>
              <a:tailEnd/>
            </a:ln>
          </p:spPr>
        </p:pic>
        <p:sp>
          <p:nvSpPr>
            <p:cNvPr id="430263" name="Freeform 183"/>
            <p:cNvSpPr>
              <a:spLocks noEditPoints="1"/>
            </p:cNvSpPr>
            <p:nvPr/>
          </p:nvSpPr>
          <p:spPr bwMode="auto">
            <a:xfrm>
              <a:off x="3312" y="1849"/>
              <a:ext cx="91" cy="27"/>
            </a:xfrm>
            <a:custGeom>
              <a:avLst/>
              <a:gdLst/>
              <a:ahLst/>
              <a:cxnLst>
                <a:cxn ang="0">
                  <a:pos x="0" y="2"/>
                </a:cxn>
                <a:cxn ang="0">
                  <a:pos x="24" y="0"/>
                </a:cxn>
                <a:cxn ang="0">
                  <a:pos x="34" y="6"/>
                </a:cxn>
                <a:cxn ang="0">
                  <a:pos x="33" y="22"/>
                </a:cxn>
                <a:cxn ang="0">
                  <a:pos x="8" y="28"/>
                </a:cxn>
                <a:cxn ang="0">
                  <a:pos x="3" y="47"/>
                </a:cxn>
                <a:cxn ang="0">
                  <a:pos x="19" y="22"/>
                </a:cxn>
                <a:cxn ang="0">
                  <a:pos x="29" y="12"/>
                </a:cxn>
                <a:cxn ang="0">
                  <a:pos x="23" y="5"/>
                </a:cxn>
                <a:cxn ang="0">
                  <a:pos x="6" y="6"/>
                </a:cxn>
                <a:cxn ang="0">
                  <a:pos x="51" y="43"/>
                </a:cxn>
                <a:cxn ang="0">
                  <a:pos x="53" y="10"/>
                </a:cxn>
                <a:cxn ang="0">
                  <a:pos x="56" y="10"/>
                </a:cxn>
                <a:cxn ang="0">
                  <a:pos x="66" y="10"/>
                </a:cxn>
                <a:cxn ang="0">
                  <a:pos x="60" y="14"/>
                </a:cxn>
                <a:cxn ang="0">
                  <a:pos x="55" y="19"/>
                </a:cxn>
                <a:cxn ang="0">
                  <a:pos x="56" y="43"/>
                </a:cxn>
                <a:cxn ang="0">
                  <a:pos x="63" y="25"/>
                </a:cxn>
                <a:cxn ang="0">
                  <a:pos x="77" y="7"/>
                </a:cxn>
                <a:cxn ang="0">
                  <a:pos x="94" y="22"/>
                </a:cxn>
                <a:cxn ang="0">
                  <a:pos x="88" y="39"/>
                </a:cxn>
                <a:cxn ang="0">
                  <a:pos x="68" y="38"/>
                </a:cxn>
                <a:cxn ang="0">
                  <a:pos x="69" y="25"/>
                </a:cxn>
                <a:cxn ang="0">
                  <a:pos x="80" y="37"/>
                </a:cxn>
                <a:cxn ang="0">
                  <a:pos x="88" y="23"/>
                </a:cxn>
                <a:cxn ang="0">
                  <a:pos x="77" y="11"/>
                </a:cxn>
                <a:cxn ang="0">
                  <a:pos x="69" y="25"/>
                </a:cxn>
                <a:cxn ang="0">
                  <a:pos x="125" y="25"/>
                </a:cxn>
                <a:cxn ang="0">
                  <a:pos x="112" y="39"/>
                </a:cxn>
                <a:cxn ang="0">
                  <a:pos x="95" y="23"/>
                </a:cxn>
                <a:cxn ang="0">
                  <a:pos x="101" y="7"/>
                </a:cxn>
                <a:cxn ang="0">
                  <a:pos x="118" y="6"/>
                </a:cxn>
                <a:cxn ang="0">
                  <a:pos x="118" y="15"/>
                </a:cxn>
                <a:cxn ang="0">
                  <a:pos x="109" y="9"/>
                </a:cxn>
                <a:cxn ang="0">
                  <a:pos x="101" y="22"/>
                </a:cxn>
                <a:cxn ang="0">
                  <a:pos x="111" y="34"/>
                </a:cxn>
                <a:cxn ang="0">
                  <a:pos x="119" y="25"/>
                </a:cxn>
                <a:cxn ang="0">
                  <a:pos x="158" y="24"/>
                </a:cxn>
                <a:cxn ang="0">
                  <a:pos x="144" y="36"/>
                </a:cxn>
                <a:cxn ang="0">
                  <a:pos x="127" y="20"/>
                </a:cxn>
                <a:cxn ang="0">
                  <a:pos x="141" y="1"/>
                </a:cxn>
                <a:cxn ang="0">
                  <a:pos x="157" y="17"/>
                </a:cxn>
                <a:cxn ang="0">
                  <a:pos x="133" y="21"/>
                </a:cxn>
                <a:cxn ang="0">
                  <a:pos x="144" y="31"/>
                </a:cxn>
                <a:cxn ang="0">
                  <a:pos x="152" y="24"/>
                </a:cxn>
                <a:cxn ang="0">
                  <a:pos x="151" y="14"/>
                </a:cxn>
                <a:cxn ang="0">
                  <a:pos x="141" y="6"/>
                </a:cxn>
                <a:cxn ang="0">
                  <a:pos x="133" y="16"/>
                </a:cxn>
              </a:cxnLst>
              <a:rect l="0" t="0" r="r" b="b"/>
              <a:pathLst>
                <a:path w="158" h="47">
                  <a:moveTo>
                    <a:pt x="3" y="47"/>
                  </a:moveTo>
                  <a:lnTo>
                    <a:pt x="0" y="2"/>
                  </a:lnTo>
                  <a:lnTo>
                    <a:pt x="17" y="0"/>
                  </a:lnTo>
                  <a:cubicBezTo>
                    <a:pt x="20" y="0"/>
                    <a:pt x="22" y="0"/>
                    <a:pt x="24" y="0"/>
                  </a:cubicBezTo>
                  <a:cubicBezTo>
                    <a:pt x="26" y="0"/>
                    <a:pt x="28" y="1"/>
                    <a:pt x="30" y="2"/>
                  </a:cubicBezTo>
                  <a:cubicBezTo>
                    <a:pt x="31" y="2"/>
                    <a:pt x="32" y="4"/>
                    <a:pt x="34" y="6"/>
                  </a:cubicBezTo>
                  <a:cubicBezTo>
                    <a:pt x="35" y="7"/>
                    <a:pt x="35" y="9"/>
                    <a:pt x="36" y="12"/>
                  </a:cubicBezTo>
                  <a:cubicBezTo>
                    <a:pt x="36" y="16"/>
                    <a:pt x="35" y="19"/>
                    <a:pt x="33" y="22"/>
                  </a:cubicBezTo>
                  <a:cubicBezTo>
                    <a:pt x="30" y="25"/>
                    <a:pt x="26" y="27"/>
                    <a:pt x="20" y="27"/>
                  </a:cubicBezTo>
                  <a:lnTo>
                    <a:pt x="8" y="28"/>
                  </a:lnTo>
                  <a:lnTo>
                    <a:pt x="10" y="47"/>
                  </a:lnTo>
                  <a:lnTo>
                    <a:pt x="3" y="47"/>
                  </a:lnTo>
                  <a:close/>
                  <a:moveTo>
                    <a:pt x="7" y="23"/>
                  </a:moveTo>
                  <a:lnTo>
                    <a:pt x="19" y="22"/>
                  </a:lnTo>
                  <a:cubicBezTo>
                    <a:pt x="23" y="21"/>
                    <a:pt x="26" y="20"/>
                    <a:pt x="27" y="19"/>
                  </a:cubicBezTo>
                  <a:cubicBezTo>
                    <a:pt x="29" y="17"/>
                    <a:pt x="30" y="15"/>
                    <a:pt x="29" y="12"/>
                  </a:cubicBezTo>
                  <a:cubicBezTo>
                    <a:pt x="29" y="11"/>
                    <a:pt x="29" y="9"/>
                    <a:pt x="27" y="8"/>
                  </a:cubicBezTo>
                  <a:cubicBezTo>
                    <a:pt x="26" y="6"/>
                    <a:pt x="25" y="6"/>
                    <a:pt x="23" y="5"/>
                  </a:cubicBezTo>
                  <a:cubicBezTo>
                    <a:pt x="22" y="5"/>
                    <a:pt x="20" y="5"/>
                    <a:pt x="18" y="5"/>
                  </a:cubicBezTo>
                  <a:lnTo>
                    <a:pt x="6" y="6"/>
                  </a:lnTo>
                  <a:lnTo>
                    <a:pt x="7" y="23"/>
                  </a:lnTo>
                  <a:close/>
                  <a:moveTo>
                    <a:pt x="51" y="43"/>
                  </a:moveTo>
                  <a:lnTo>
                    <a:pt x="48" y="10"/>
                  </a:lnTo>
                  <a:lnTo>
                    <a:pt x="53" y="10"/>
                  </a:lnTo>
                  <a:lnTo>
                    <a:pt x="53" y="15"/>
                  </a:lnTo>
                  <a:cubicBezTo>
                    <a:pt x="54" y="12"/>
                    <a:pt x="55" y="11"/>
                    <a:pt x="56" y="10"/>
                  </a:cubicBezTo>
                  <a:cubicBezTo>
                    <a:pt x="57" y="9"/>
                    <a:pt x="58" y="8"/>
                    <a:pt x="60" y="8"/>
                  </a:cubicBezTo>
                  <a:cubicBezTo>
                    <a:pt x="62" y="8"/>
                    <a:pt x="64" y="8"/>
                    <a:pt x="66" y="10"/>
                  </a:cubicBezTo>
                  <a:lnTo>
                    <a:pt x="64" y="15"/>
                  </a:lnTo>
                  <a:cubicBezTo>
                    <a:pt x="63" y="14"/>
                    <a:pt x="61" y="14"/>
                    <a:pt x="60" y="14"/>
                  </a:cubicBezTo>
                  <a:cubicBezTo>
                    <a:pt x="59" y="14"/>
                    <a:pt x="58" y="15"/>
                    <a:pt x="57" y="15"/>
                  </a:cubicBezTo>
                  <a:cubicBezTo>
                    <a:pt x="56" y="16"/>
                    <a:pt x="55" y="17"/>
                    <a:pt x="55" y="19"/>
                  </a:cubicBezTo>
                  <a:cubicBezTo>
                    <a:pt x="55" y="21"/>
                    <a:pt x="54" y="23"/>
                    <a:pt x="55" y="25"/>
                  </a:cubicBezTo>
                  <a:lnTo>
                    <a:pt x="56" y="43"/>
                  </a:lnTo>
                  <a:lnTo>
                    <a:pt x="51" y="43"/>
                  </a:lnTo>
                  <a:close/>
                  <a:moveTo>
                    <a:pt x="63" y="25"/>
                  </a:moveTo>
                  <a:cubicBezTo>
                    <a:pt x="62" y="19"/>
                    <a:pt x="64" y="15"/>
                    <a:pt x="67" y="11"/>
                  </a:cubicBezTo>
                  <a:cubicBezTo>
                    <a:pt x="70" y="9"/>
                    <a:pt x="73" y="7"/>
                    <a:pt x="77" y="7"/>
                  </a:cubicBezTo>
                  <a:cubicBezTo>
                    <a:pt x="82" y="6"/>
                    <a:pt x="85" y="8"/>
                    <a:pt x="89" y="10"/>
                  </a:cubicBezTo>
                  <a:cubicBezTo>
                    <a:pt x="92" y="13"/>
                    <a:pt x="93" y="17"/>
                    <a:pt x="94" y="22"/>
                  </a:cubicBezTo>
                  <a:cubicBezTo>
                    <a:pt x="94" y="26"/>
                    <a:pt x="94" y="30"/>
                    <a:pt x="93" y="32"/>
                  </a:cubicBezTo>
                  <a:cubicBezTo>
                    <a:pt x="92" y="35"/>
                    <a:pt x="90" y="37"/>
                    <a:pt x="88" y="39"/>
                  </a:cubicBezTo>
                  <a:cubicBezTo>
                    <a:pt x="85" y="40"/>
                    <a:pt x="83" y="41"/>
                    <a:pt x="80" y="41"/>
                  </a:cubicBezTo>
                  <a:cubicBezTo>
                    <a:pt x="75" y="42"/>
                    <a:pt x="72" y="41"/>
                    <a:pt x="68" y="38"/>
                  </a:cubicBezTo>
                  <a:cubicBezTo>
                    <a:pt x="65" y="35"/>
                    <a:pt x="63" y="31"/>
                    <a:pt x="63" y="25"/>
                  </a:cubicBezTo>
                  <a:close/>
                  <a:moveTo>
                    <a:pt x="69" y="25"/>
                  </a:moveTo>
                  <a:cubicBezTo>
                    <a:pt x="69" y="29"/>
                    <a:pt x="70" y="32"/>
                    <a:pt x="72" y="34"/>
                  </a:cubicBezTo>
                  <a:cubicBezTo>
                    <a:pt x="74" y="36"/>
                    <a:pt x="77" y="37"/>
                    <a:pt x="80" y="37"/>
                  </a:cubicBezTo>
                  <a:cubicBezTo>
                    <a:pt x="82" y="36"/>
                    <a:pt x="85" y="35"/>
                    <a:pt x="86" y="33"/>
                  </a:cubicBezTo>
                  <a:cubicBezTo>
                    <a:pt x="88" y="31"/>
                    <a:pt x="89" y="27"/>
                    <a:pt x="88" y="23"/>
                  </a:cubicBezTo>
                  <a:cubicBezTo>
                    <a:pt x="88" y="19"/>
                    <a:pt x="87" y="16"/>
                    <a:pt x="85" y="14"/>
                  </a:cubicBezTo>
                  <a:cubicBezTo>
                    <a:pt x="83" y="12"/>
                    <a:pt x="80" y="11"/>
                    <a:pt x="77" y="11"/>
                  </a:cubicBezTo>
                  <a:cubicBezTo>
                    <a:pt x="75" y="12"/>
                    <a:pt x="72" y="13"/>
                    <a:pt x="71" y="15"/>
                  </a:cubicBezTo>
                  <a:cubicBezTo>
                    <a:pt x="69" y="17"/>
                    <a:pt x="68" y="21"/>
                    <a:pt x="69" y="25"/>
                  </a:cubicBezTo>
                  <a:close/>
                  <a:moveTo>
                    <a:pt x="119" y="25"/>
                  </a:moveTo>
                  <a:lnTo>
                    <a:pt x="125" y="25"/>
                  </a:lnTo>
                  <a:cubicBezTo>
                    <a:pt x="124" y="29"/>
                    <a:pt x="123" y="32"/>
                    <a:pt x="121" y="35"/>
                  </a:cubicBezTo>
                  <a:cubicBezTo>
                    <a:pt x="118" y="37"/>
                    <a:pt x="115" y="38"/>
                    <a:pt x="112" y="39"/>
                  </a:cubicBezTo>
                  <a:cubicBezTo>
                    <a:pt x="107" y="39"/>
                    <a:pt x="104" y="38"/>
                    <a:pt x="100" y="35"/>
                  </a:cubicBezTo>
                  <a:cubicBezTo>
                    <a:pt x="97" y="32"/>
                    <a:pt x="96" y="28"/>
                    <a:pt x="95" y="23"/>
                  </a:cubicBezTo>
                  <a:cubicBezTo>
                    <a:pt x="95" y="19"/>
                    <a:pt x="95" y="16"/>
                    <a:pt x="96" y="13"/>
                  </a:cubicBezTo>
                  <a:cubicBezTo>
                    <a:pt x="97" y="10"/>
                    <a:pt x="99" y="8"/>
                    <a:pt x="101" y="7"/>
                  </a:cubicBezTo>
                  <a:cubicBezTo>
                    <a:pt x="103" y="5"/>
                    <a:pt x="106" y="4"/>
                    <a:pt x="109" y="4"/>
                  </a:cubicBezTo>
                  <a:cubicBezTo>
                    <a:pt x="112" y="4"/>
                    <a:pt x="115" y="4"/>
                    <a:pt x="118" y="6"/>
                  </a:cubicBezTo>
                  <a:cubicBezTo>
                    <a:pt x="120" y="8"/>
                    <a:pt x="122" y="10"/>
                    <a:pt x="123" y="13"/>
                  </a:cubicBezTo>
                  <a:lnTo>
                    <a:pt x="118" y="15"/>
                  </a:lnTo>
                  <a:cubicBezTo>
                    <a:pt x="117" y="12"/>
                    <a:pt x="116" y="11"/>
                    <a:pt x="114" y="10"/>
                  </a:cubicBezTo>
                  <a:cubicBezTo>
                    <a:pt x="113" y="9"/>
                    <a:pt x="111" y="8"/>
                    <a:pt x="109" y="9"/>
                  </a:cubicBezTo>
                  <a:cubicBezTo>
                    <a:pt x="107" y="9"/>
                    <a:pt x="104" y="10"/>
                    <a:pt x="103" y="12"/>
                  </a:cubicBezTo>
                  <a:cubicBezTo>
                    <a:pt x="101" y="14"/>
                    <a:pt x="101" y="18"/>
                    <a:pt x="101" y="22"/>
                  </a:cubicBezTo>
                  <a:cubicBezTo>
                    <a:pt x="101" y="26"/>
                    <a:pt x="103" y="30"/>
                    <a:pt x="104" y="31"/>
                  </a:cubicBezTo>
                  <a:cubicBezTo>
                    <a:pt x="106" y="33"/>
                    <a:pt x="109" y="34"/>
                    <a:pt x="111" y="34"/>
                  </a:cubicBezTo>
                  <a:cubicBezTo>
                    <a:pt x="114" y="34"/>
                    <a:pt x="115" y="33"/>
                    <a:pt x="117" y="31"/>
                  </a:cubicBezTo>
                  <a:cubicBezTo>
                    <a:pt x="118" y="30"/>
                    <a:pt x="119" y="28"/>
                    <a:pt x="119" y="25"/>
                  </a:cubicBezTo>
                  <a:close/>
                  <a:moveTo>
                    <a:pt x="152" y="24"/>
                  </a:moveTo>
                  <a:lnTo>
                    <a:pt x="158" y="24"/>
                  </a:lnTo>
                  <a:cubicBezTo>
                    <a:pt x="157" y="27"/>
                    <a:pt x="156" y="30"/>
                    <a:pt x="153" y="32"/>
                  </a:cubicBezTo>
                  <a:cubicBezTo>
                    <a:pt x="151" y="34"/>
                    <a:pt x="148" y="35"/>
                    <a:pt x="144" y="36"/>
                  </a:cubicBezTo>
                  <a:cubicBezTo>
                    <a:pt x="139" y="36"/>
                    <a:pt x="135" y="35"/>
                    <a:pt x="132" y="32"/>
                  </a:cubicBezTo>
                  <a:cubicBezTo>
                    <a:pt x="129" y="30"/>
                    <a:pt x="127" y="25"/>
                    <a:pt x="127" y="20"/>
                  </a:cubicBezTo>
                  <a:cubicBezTo>
                    <a:pt x="127" y="15"/>
                    <a:pt x="128" y="10"/>
                    <a:pt x="130" y="7"/>
                  </a:cubicBezTo>
                  <a:cubicBezTo>
                    <a:pt x="133" y="3"/>
                    <a:pt x="136" y="2"/>
                    <a:pt x="141" y="1"/>
                  </a:cubicBezTo>
                  <a:cubicBezTo>
                    <a:pt x="145" y="1"/>
                    <a:pt x="149" y="2"/>
                    <a:pt x="152" y="5"/>
                  </a:cubicBezTo>
                  <a:cubicBezTo>
                    <a:pt x="155" y="8"/>
                    <a:pt x="157" y="12"/>
                    <a:pt x="157" y="17"/>
                  </a:cubicBezTo>
                  <a:cubicBezTo>
                    <a:pt x="157" y="17"/>
                    <a:pt x="158" y="18"/>
                    <a:pt x="158" y="19"/>
                  </a:cubicBezTo>
                  <a:lnTo>
                    <a:pt x="133" y="21"/>
                  </a:lnTo>
                  <a:cubicBezTo>
                    <a:pt x="133" y="24"/>
                    <a:pt x="135" y="27"/>
                    <a:pt x="137" y="29"/>
                  </a:cubicBezTo>
                  <a:cubicBezTo>
                    <a:pt x="139" y="31"/>
                    <a:pt x="141" y="31"/>
                    <a:pt x="144" y="31"/>
                  </a:cubicBezTo>
                  <a:cubicBezTo>
                    <a:pt x="146" y="31"/>
                    <a:pt x="148" y="30"/>
                    <a:pt x="149" y="29"/>
                  </a:cubicBezTo>
                  <a:cubicBezTo>
                    <a:pt x="150" y="28"/>
                    <a:pt x="151" y="26"/>
                    <a:pt x="152" y="24"/>
                  </a:cubicBezTo>
                  <a:close/>
                  <a:moveTo>
                    <a:pt x="133" y="16"/>
                  </a:moveTo>
                  <a:lnTo>
                    <a:pt x="151" y="14"/>
                  </a:lnTo>
                  <a:cubicBezTo>
                    <a:pt x="151" y="12"/>
                    <a:pt x="150" y="10"/>
                    <a:pt x="149" y="8"/>
                  </a:cubicBezTo>
                  <a:cubicBezTo>
                    <a:pt x="147" y="6"/>
                    <a:pt x="144" y="6"/>
                    <a:pt x="141" y="6"/>
                  </a:cubicBezTo>
                  <a:cubicBezTo>
                    <a:pt x="139" y="6"/>
                    <a:pt x="137" y="7"/>
                    <a:pt x="135" y="9"/>
                  </a:cubicBezTo>
                  <a:cubicBezTo>
                    <a:pt x="134" y="11"/>
                    <a:pt x="133" y="13"/>
                    <a:pt x="133" y="1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64" name="Freeform 184"/>
            <p:cNvSpPr>
              <a:spLocks/>
            </p:cNvSpPr>
            <p:nvPr/>
          </p:nvSpPr>
          <p:spPr bwMode="auto">
            <a:xfrm>
              <a:off x="3343" y="1900"/>
              <a:ext cx="16" cy="20"/>
            </a:xfrm>
            <a:custGeom>
              <a:avLst/>
              <a:gdLst/>
              <a:ahLst/>
              <a:cxnLst>
                <a:cxn ang="0">
                  <a:pos x="0" y="25"/>
                </a:cxn>
                <a:cxn ang="0">
                  <a:pos x="6" y="24"/>
                </a:cxn>
                <a:cxn ang="0">
                  <a:pos x="9" y="29"/>
                </a:cxn>
                <a:cxn ang="0">
                  <a:pos x="15" y="30"/>
                </a:cxn>
                <a:cxn ang="0">
                  <a:pos x="21" y="28"/>
                </a:cxn>
                <a:cxn ang="0">
                  <a:pos x="22" y="24"/>
                </a:cxn>
                <a:cxn ang="0">
                  <a:pos x="20" y="21"/>
                </a:cxn>
                <a:cxn ang="0">
                  <a:pos x="14" y="20"/>
                </a:cxn>
                <a:cxn ang="0">
                  <a:pos x="6" y="18"/>
                </a:cxn>
                <a:cxn ang="0">
                  <a:pos x="2" y="15"/>
                </a:cxn>
                <a:cxn ang="0">
                  <a:pos x="0" y="11"/>
                </a:cxn>
                <a:cxn ang="0">
                  <a:pos x="1" y="6"/>
                </a:cxn>
                <a:cxn ang="0">
                  <a:pos x="3" y="3"/>
                </a:cxn>
                <a:cxn ang="0">
                  <a:pos x="7" y="1"/>
                </a:cxn>
                <a:cxn ang="0">
                  <a:pos x="11" y="0"/>
                </a:cxn>
                <a:cxn ang="0">
                  <a:pos x="18" y="1"/>
                </a:cxn>
                <a:cxn ang="0">
                  <a:pos x="23" y="3"/>
                </a:cxn>
                <a:cxn ang="0">
                  <a:pos x="25" y="8"/>
                </a:cxn>
                <a:cxn ang="0">
                  <a:pos x="20" y="9"/>
                </a:cxn>
                <a:cxn ang="0">
                  <a:pos x="17" y="6"/>
                </a:cxn>
                <a:cxn ang="0">
                  <a:pos x="12" y="5"/>
                </a:cxn>
                <a:cxn ang="0">
                  <a:pos x="7" y="6"/>
                </a:cxn>
                <a:cxn ang="0">
                  <a:pos x="5" y="9"/>
                </a:cxn>
                <a:cxn ang="0">
                  <a:pos x="6" y="11"/>
                </a:cxn>
                <a:cxn ang="0">
                  <a:pos x="9" y="13"/>
                </a:cxn>
                <a:cxn ang="0">
                  <a:pos x="14" y="14"/>
                </a:cxn>
                <a:cxn ang="0">
                  <a:pos x="22" y="16"/>
                </a:cxn>
                <a:cxn ang="0">
                  <a:pos x="26" y="18"/>
                </a:cxn>
                <a:cxn ang="0">
                  <a:pos x="28" y="23"/>
                </a:cxn>
                <a:cxn ang="0">
                  <a:pos x="27" y="28"/>
                </a:cxn>
                <a:cxn ang="0">
                  <a:pos x="22" y="33"/>
                </a:cxn>
                <a:cxn ang="0">
                  <a:pos x="15" y="35"/>
                </a:cxn>
                <a:cxn ang="0">
                  <a:pos x="5" y="33"/>
                </a:cxn>
                <a:cxn ang="0">
                  <a:pos x="0" y="25"/>
                </a:cxn>
              </a:cxnLst>
              <a:rect l="0" t="0" r="r" b="b"/>
              <a:pathLst>
                <a:path w="28" h="35">
                  <a:moveTo>
                    <a:pt x="0" y="25"/>
                  </a:moveTo>
                  <a:lnTo>
                    <a:pt x="6" y="24"/>
                  </a:lnTo>
                  <a:cubicBezTo>
                    <a:pt x="6" y="26"/>
                    <a:pt x="7" y="28"/>
                    <a:pt x="9" y="29"/>
                  </a:cubicBezTo>
                  <a:cubicBezTo>
                    <a:pt x="10" y="30"/>
                    <a:pt x="12" y="30"/>
                    <a:pt x="15" y="30"/>
                  </a:cubicBezTo>
                  <a:cubicBezTo>
                    <a:pt x="18" y="30"/>
                    <a:pt x="19" y="29"/>
                    <a:pt x="21" y="28"/>
                  </a:cubicBezTo>
                  <a:cubicBezTo>
                    <a:pt x="22" y="27"/>
                    <a:pt x="22" y="25"/>
                    <a:pt x="22" y="24"/>
                  </a:cubicBezTo>
                  <a:cubicBezTo>
                    <a:pt x="22" y="23"/>
                    <a:pt x="21" y="22"/>
                    <a:pt x="20" y="21"/>
                  </a:cubicBezTo>
                  <a:cubicBezTo>
                    <a:pt x="19" y="21"/>
                    <a:pt x="17" y="20"/>
                    <a:pt x="14" y="20"/>
                  </a:cubicBezTo>
                  <a:cubicBezTo>
                    <a:pt x="10" y="19"/>
                    <a:pt x="7" y="18"/>
                    <a:pt x="6" y="18"/>
                  </a:cubicBezTo>
                  <a:cubicBezTo>
                    <a:pt x="4" y="17"/>
                    <a:pt x="3" y="16"/>
                    <a:pt x="2" y="15"/>
                  </a:cubicBezTo>
                  <a:cubicBezTo>
                    <a:pt x="1" y="14"/>
                    <a:pt x="0" y="12"/>
                    <a:pt x="0" y="11"/>
                  </a:cubicBezTo>
                  <a:cubicBezTo>
                    <a:pt x="0" y="9"/>
                    <a:pt x="0" y="8"/>
                    <a:pt x="1" y="6"/>
                  </a:cubicBezTo>
                  <a:cubicBezTo>
                    <a:pt x="1" y="5"/>
                    <a:pt x="2" y="4"/>
                    <a:pt x="3" y="3"/>
                  </a:cubicBezTo>
                  <a:cubicBezTo>
                    <a:pt x="4" y="2"/>
                    <a:pt x="5" y="2"/>
                    <a:pt x="7" y="1"/>
                  </a:cubicBezTo>
                  <a:cubicBezTo>
                    <a:pt x="8" y="1"/>
                    <a:pt x="10" y="0"/>
                    <a:pt x="11" y="0"/>
                  </a:cubicBezTo>
                  <a:cubicBezTo>
                    <a:pt x="14" y="0"/>
                    <a:pt x="16" y="0"/>
                    <a:pt x="18" y="1"/>
                  </a:cubicBezTo>
                  <a:cubicBezTo>
                    <a:pt x="20" y="1"/>
                    <a:pt x="22" y="2"/>
                    <a:pt x="23" y="3"/>
                  </a:cubicBezTo>
                  <a:cubicBezTo>
                    <a:pt x="24" y="4"/>
                    <a:pt x="25" y="6"/>
                    <a:pt x="25" y="8"/>
                  </a:cubicBezTo>
                  <a:lnTo>
                    <a:pt x="20" y="9"/>
                  </a:lnTo>
                  <a:cubicBezTo>
                    <a:pt x="20" y="8"/>
                    <a:pt x="19" y="6"/>
                    <a:pt x="17" y="6"/>
                  </a:cubicBezTo>
                  <a:cubicBezTo>
                    <a:pt x="16" y="5"/>
                    <a:pt x="14" y="4"/>
                    <a:pt x="12" y="5"/>
                  </a:cubicBezTo>
                  <a:cubicBezTo>
                    <a:pt x="10" y="5"/>
                    <a:pt x="8" y="5"/>
                    <a:pt x="7" y="6"/>
                  </a:cubicBezTo>
                  <a:cubicBezTo>
                    <a:pt x="6" y="7"/>
                    <a:pt x="5" y="8"/>
                    <a:pt x="5" y="9"/>
                  </a:cubicBezTo>
                  <a:cubicBezTo>
                    <a:pt x="6" y="10"/>
                    <a:pt x="6" y="11"/>
                    <a:pt x="6" y="11"/>
                  </a:cubicBezTo>
                  <a:cubicBezTo>
                    <a:pt x="7" y="12"/>
                    <a:pt x="8" y="12"/>
                    <a:pt x="9" y="13"/>
                  </a:cubicBezTo>
                  <a:cubicBezTo>
                    <a:pt x="9" y="13"/>
                    <a:pt x="11" y="13"/>
                    <a:pt x="14" y="14"/>
                  </a:cubicBezTo>
                  <a:cubicBezTo>
                    <a:pt x="18" y="14"/>
                    <a:pt x="21" y="15"/>
                    <a:pt x="22" y="16"/>
                  </a:cubicBezTo>
                  <a:cubicBezTo>
                    <a:pt x="24" y="16"/>
                    <a:pt x="25" y="17"/>
                    <a:pt x="26" y="18"/>
                  </a:cubicBezTo>
                  <a:cubicBezTo>
                    <a:pt x="27" y="19"/>
                    <a:pt x="28" y="21"/>
                    <a:pt x="28" y="23"/>
                  </a:cubicBezTo>
                  <a:cubicBezTo>
                    <a:pt x="28" y="25"/>
                    <a:pt x="28" y="27"/>
                    <a:pt x="27" y="28"/>
                  </a:cubicBezTo>
                  <a:cubicBezTo>
                    <a:pt x="26" y="30"/>
                    <a:pt x="24" y="31"/>
                    <a:pt x="22" y="33"/>
                  </a:cubicBezTo>
                  <a:cubicBezTo>
                    <a:pt x="20" y="34"/>
                    <a:pt x="18" y="34"/>
                    <a:pt x="15" y="35"/>
                  </a:cubicBezTo>
                  <a:cubicBezTo>
                    <a:pt x="11" y="35"/>
                    <a:pt x="8" y="34"/>
                    <a:pt x="5" y="33"/>
                  </a:cubicBezTo>
                  <a:cubicBezTo>
                    <a:pt x="3" y="31"/>
                    <a:pt x="1" y="29"/>
                    <a:pt x="0" y="2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65" name="Freeform 185"/>
            <p:cNvSpPr>
              <a:spLocks/>
            </p:cNvSpPr>
            <p:nvPr/>
          </p:nvSpPr>
          <p:spPr bwMode="auto">
            <a:xfrm>
              <a:off x="3362" y="1906"/>
              <a:ext cx="9" cy="5"/>
            </a:xfrm>
            <a:custGeom>
              <a:avLst/>
              <a:gdLst/>
              <a:ahLst/>
              <a:cxnLst>
                <a:cxn ang="0">
                  <a:pos x="0" y="5"/>
                </a:cxn>
                <a:cxn ang="0">
                  <a:pos x="0" y="1"/>
                </a:cxn>
                <a:cxn ang="0">
                  <a:pos x="9" y="0"/>
                </a:cxn>
                <a:cxn ang="0">
                  <a:pos x="9" y="4"/>
                </a:cxn>
                <a:cxn ang="0">
                  <a:pos x="0" y="5"/>
                </a:cxn>
              </a:cxnLst>
              <a:rect l="0" t="0" r="r" b="b"/>
              <a:pathLst>
                <a:path w="9" h="5">
                  <a:moveTo>
                    <a:pt x="0" y="5"/>
                  </a:moveTo>
                  <a:lnTo>
                    <a:pt x="0" y="1"/>
                  </a:lnTo>
                  <a:lnTo>
                    <a:pt x="9" y="0"/>
                  </a:lnTo>
                  <a:lnTo>
                    <a:pt x="9" y="4"/>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66" name="Freeform 186"/>
            <p:cNvSpPr>
              <a:spLocks noEditPoints="1"/>
            </p:cNvSpPr>
            <p:nvPr/>
          </p:nvSpPr>
          <p:spPr bwMode="auto">
            <a:xfrm>
              <a:off x="3318" y="1925"/>
              <a:ext cx="89" cy="36"/>
            </a:xfrm>
            <a:custGeom>
              <a:avLst/>
              <a:gdLst/>
              <a:ahLst/>
              <a:cxnLst>
                <a:cxn ang="0">
                  <a:pos x="32" y="46"/>
                </a:cxn>
                <a:cxn ang="0">
                  <a:pos x="18" y="58"/>
                </a:cxn>
                <a:cxn ang="0">
                  <a:pos x="1" y="43"/>
                </a:cxn>
                <a:cxn ang="0">
                  <a:pos x="15" y="24"/>
                </a:cxn>
                <a:cxn ang="0">
                  <a:pos x="31" y="40"/>
                </a:cxn>
                <a:cxn ang="0">
                  <a:pos x="7" y="43"/>
                </a:cxn>
                <a:cxn ang="0">
                  <a:pos x="18" y="54"/>
                </a:cxn>
                <a:cxn ang="0">
                  <a:pos x="26" y="46"/>
                </a:cxn>
                <a:cxn ang="0">
                  <a:pos x="25" y="37"/>
                </a:cxn>
                <a:cxn ang="0">
                  <a:pos x="15" y="28"/>
                </a:cxn>
                <a:cxn ang="0">
                  <a:pos x="7" y="39"/>
                </a:cxn>
                <a:cxn ang="0">
                  <a:pos x="33" y="23"/>
                </a:cxn>
                <a:cxn ang="0">
                  <a:pos x="39" y="27"/>
                </a:cxn>
                <a:cxn ang="0">
                  <a:pos x="54" y="21"/>
                </a:cxn>
                <a:cxn ang="0">
                  <a:pos x="60" y="28"/>
                </a:cxn>
                <a:cxn ang="0">
                  <a:pos x="63" y="54"/>
                </a:cxn>
                <a:cxn ang="0">
                  <a:pos x="56" y="34"/>
                </a:cxn>
                <a:cxn ang="0">
                  <a:pos x="52" y="26"/>
                </a:cxn>
                <a:cxn ang="0">
                  <a:pos x="42" y="29"/>
                </a:cxn>
                <a:cxn ang="0">
                  <a:pos x="42" y="55"/>
                </a:cxn>
                <a:cxn ang="0">
                  <a:pos x="90" y="41"/>
                </a:cxn>
                <a:cxn ang="0">
                  <a:pos x="91" y="49"/>
                </a:cxn>
                <a:cxn ang="0">
                  <a:pos x="70" y="49"/>
                </a:cxn>
                <a:cxn ang="0">
                  <a:pos x="68" y="24"/>
                </a:cxn>
                <a:cxn ang="0">
                  <a:pos x="90" y="22"/>
                </a:cxn>
                <a:cxn ang="0">
                  <a:pos x="95" y="36"/>
                </a:cxn>
                <a:cxn ang="0">
                  <a:pos x="74" y="46"/>
                </a:cxn>
                <a:cxn ang="0">
                  <a:pos x="87" y="46"/>
                </a:cxn>
                <a:cxn ang="0">
                  <a:pos x="71" y="33"/>
                </a:cxn>
                <a:cxn ang="0">
                  <a:pos x="86" y="25"/>
                </a:cxn>
                <a:cxn ang="0">
                  <a:pos x="73" y="26"/>
                </a:cxn>
                <a:cxn ang="0">
                  <a:pos x="100" y="50"/>
                </a:cxn>
                <a:cxn ang="0">
                  <a:pos x="102" y="17"/>
                </a:cxn>
                <a:cxn ang="0">
                  <a:pos x="106" y="17"/>
                </a:cxn>
                <a:cxn ang="0">
                  <a:pos x="115" y="17"/>
                </a:cxn>
                <a:cxn ang="0">
                  <a:pos x="109" y="21"/>
                </a:cxn>
                <a:cxn ang="0">
                  <a:pos x="104" y="26"/>
                </a:cxn>
                <a:cxn ang="0">
                  <a:pos x="105" y="50"/>
                </a:cxn>
                <a:cxn ang="0">
                  <a:pos x="115" y="52"/>
                </a:cxn>
                <a:cxn ang="0">
                  <a:pos x="123" y="56"/>
                </a:cxn>
                <a:cxn ang="0">
                  <a:pos x="134" y="55"/>
                </a:cxn>
                <a:cxn ang="0">
                  <a:pos x="137" y="43"/>
                </a:cxn>
                <a:cxn ang="0">
                  <a:pos x="117" y="44"/>
                </a:cxn>
                <a:cxn ang="0">
                  <a:pos x="113" y="24"/>
                </a:cxn>
                <a:cxn ang="0">
                  <a:pos x="125" y="14"/>
                </a:cxn>
                <a:cxn ang="0">
                  <a:pos x="135" y="14"/>
                </a:cxn>
                <a:cxn ang="0">
                  <a:pos x="142" y="42"/>
                </a:cxn>
                <a:cxn ang="0">
                  <a:pos x="137" y="59"/>
                </a:cxn>
                <a:cxn ang="0">
                  <a:pos x="119" y="60"/>
                </a:cxn>
                <a:cxn ang="0">
                  <a:pos x="118" y="32"/>
                </a:cxn>
                <a:cxn ang="0">
                  <a:pos x="128" y="43"/>
                </a:cxn>
                <a:cxn ang="0">
                  <a:pos x="136" y="30"/>
                </a:cxn>
                <a:cxn ang="0">
                  <a:pos x="126" y="19"/>
                </a:cxn>
                <a:cxn ang="0">
                  <a:pos x="118" y="32"/>
                </a:cxn>
                <a:cxn ang="0">
                  <a:pos x="144" y="1"/>
                </a:cxn>
                <a:cxn ang="0">
                  <a:pos x="150" y="7"/>
                </a:cxn>
                <a:cxn ang="0">
                  <a:pos x="148" y="46"/>
                </a:cxn>
                <a:cxn ang="0">
                  <a:pos x="150" y="13"/>
                </a:cxn>
                <a:cxn ang="0">
                  <a:pos x="148" y="46"/>
                </a:cxn>
              </a:cxnLst>
              <a:rect l="0" t="0" r="r" b="b"/>
              <a:pathLst>
                <a:path w="153" h="62">
                  <a:moveTo>
                    <a:pt x="26" y="46"/>
                  </a:moveTo>
                  <a:lnTo>
                    <a:pt x="32" y="46"/>
                  </a:lnTo>
                  <a:cubicBezTo>
                    <a:pt x="31" y="50"/>
                    <a:pt x="30" y="53"/>
                    <a:pt x="27" y="55"/>
                  </a:cubicBezTo>
                  <a:cubicBezTo>
                    <a:pt x="25" y="57"/>
                    <a:pt x="22" y="58"/>
                    <a:pt x="18" y="58"/>
                  </a:cubicBezTo>
                  <a:cubicBezTo>
                    <a:pt x="13" y="59"/>
                    <a:pt x="9" y="58"/>
                    <a:pt x="6" y="55"/>
                  </a:cubicBezTo>
                  <a:cubicBezTo>
                    <a:pt x="3" y="52"/>
                    <a:pt x="1" y="48"/>
                    <a:pt x="1" y="43"/>
                  </a:cubicBezTo>
                  <a:cubicBezTo>
                    <a:pt x="0" y="37"/>
                    <a:pt x="2" y="33"/>
                    <a:pt x="4" y="29"/>
                  </a:cubicBezTo>
                  <a:cubicBezTo>
                    <a:pt x="7" y="26"/>
                    <a:pt x="10" y="24"/>
                    <a:pt x="15" y="24"/>
                  </a:cubicBezTo>
                  <a:cubicBezTo>
                    <a:pt x="19" y="23"/>
                    <a:pt x="23" y="25"/>
                    <a:pt x="26" y="27"/>
                  </a:cubicBezTo>
                  <a:cubicBezTo>
                    <a:pt x="29" y="30"/>
                    <a:pt x="31" y="34"/>
                    <a:pt x="31" y="40"/>
                  </a:cubicBezTo>
                  <a:cubicBezTo>
                    <a:pt x="31" y="40"/>
                    <a:pt x="31" y="40"/>
                    <a:pt x="32" y="41"/>
                  </a:cubicBezTo>
                  <a:lnTo>
                    <a:pt x="7" y="43"/>
                  </a:lnTo>
                  <a:cubicBezTo>
                    <a:pt x="7" y="47"/>
                    <a:pt x="9" y="50"/>
                    <a:pt x="11" y="51"/>
                  </a:cubicBezTo>
                  <a:cubicBezTo>
                    <a:pt x="13" y="53"/>
                    <a:pt x="15" y="54"/>
                    <a:pt x="18" y="54"/>
                  </a:cubicBezTo>
                  <a:cubicBezTo>
                    <a:pt x="20" y="53"/>
                    <a:pt x="22" y="53"/>
                    <a:pt x="23" y="52"/>
                  </a:cubicBezTo>
                  <a:cubicBezTo>
                    <a:pt x="24" y="50"/>
                    <a:pt x="25" y="49"/>
                    <a:pt x="26" y="46"/>
                  </a:cubicBezTo>
                  <a:close/>
                  <a:moveTo>
                    <a:pt x="7" y="39"/>
                  </a:moveTo>
                  <a:lnTo>
                    <a:pt x="25" y="37"/>
                  </a:lnTo>
                  <a:cubicBezTo>
                    <a:pt x="25" y="34"/>
                    <a:pt x="24" y="32"/>
                    <a:pt x="23" y="31"/>
                  </a:cubicBezTo>
                  <a:cubicBezTo>
                    <a:pt x="21" y="29"/>
                    <a:pt x="18" y="28"/>
                    <a:pt x="15" y="28"/>
                  </a:cubicBezTo>
                  <a:cubicBezTo>
                    <a:pt x="13" y="29"/>
                    <a:pt x="11" y="30"/>
                    <a:pt x="9" y="31"/>
                  </a:cubicBezTo>
                  <a:cubicBezTo>
                    <a:pt x="7" y="33"/>
                    <a:pt x="7" y="36"/>
                    <a:pt x="7" y="39"/>
                  </a:cubicBezTo>
                  <a:close/>
                  <a:moveTo>
                    <a:pt x="36" y="56"/>
                  </a:moveTo>
                  <a:lnTo>
                    <a:pt x="33" y="23"/>
                  </a:lnTo>
                  <a:lnTo>
                    <a:pt x="38" y="22"/>
                  </a:lnTo>
                  <a:lnTo>
                    <a:pt x="39" y="27"/>
                  </a:lnTo>
                  <a:cubicBezTo>
                    <a:pt x="41" y="23"/>
                    <a:pt x="44" y="21"/>
                    <a:pt x="49" y="21"/>
                  </a:cubicBezTo>
                  <a:cubicBezTo>
                    <a:pt x="51" y="21"/>
                    <a:pt x="53" y="21"/>
                    <a:pt x="54" y="21"/>
                  </a:cubicBezTo>
                  <a:cubicBezTo>
                    <a:pt x="56" y="22"/>
                    <a:pt x="57" y="23"/>
                    <a:pt x="58" y="24"/>
                  </a:cubicBezTo>
                  <a:cubicBezTo>
                    <a:pt x="59" y="25"/>
                    <a:pt x="60" y="26"/>
                    <a:pt x="60" y="28"/>
                  </a:cubicBezTo>
                  <a:cubicBezTo>
                    <a:pt x="61" y="29"/>
                    <a:pt x="61" y="31"/>
                    <a:pt x="61" y="33"/>
                  </a:cubicBezTo>
                  <a:lnTo>
                    <a:pt x="63" y="54"/>
                  </a:lnTo>
                  <a:lnTo>
                    <a:pt x="57" y="54"/>
                  </a:lnTo>
                  <a:lnTo>
                    <a:pt x="56" y="34"/>
                  </a:lnTo>
                  <a:cubicBezTo>
                    <a:pt x="55" y="32"/>
                    <a:pt x="55" y="30"/>
                    <a:pt x="55" y="29"/>
                  </a:cubicBezTo>
                  <a:cubicBezTo>
                    <a:pt x="54" y="28"/>
                    <a:pt x="53" y="27"/>
                    <a:pt x="52" y="26"/>
                  </a:cubicBezTo>
                  <a:cubicBezTo>
                    <a:pt x="51" y="26"/>
                    <a:pt x="49" y="26"/>
                    <a:pt x="48" y="26"/>
                  </a:cubicBezTo>
                  <a:cubicBezTo>
                    <a:pt x="46" y="26"/>
                    <a:pt x="44" y="27"/>
                    <a:pt x="42" y="29"/>
                  </a:cubicBezTo>
                  <a:cubicBezTo>
                    <a:pt x="40" y="30"/>
                    <a:pt x="40" y="33"/>
                    <a:pt x="40" y="37"/>
                  </a:cubicBezTo>
                  <a:lnTo>
                    <a:pt x="42" y="55"/>
                  </a:lnTo>
                  <a:lnTo>
                    <a:pt x="36" y="56"/>
                  </a:lnTo>
                  <a:close/>
                  <a:moveTo>
                    <a:pt x="90" y="41"/>
                  </a:moveTo>
                  <a:lnTo>
                    <a:pt x="96" y="41"/>
                  </a:lnTo>
                  <a:cubicBezTo>
                    <a:pt x="95" y="44"/>
                    <a:pt x="93" y="47"/>
                    <a:pt x="91" y="49"/>
                  </a:cubicBezTo>
                  <a:cubicBezTo>
                    <a:pt x="89" y="51"/>
                    <a:pt x="86" y="52"/>
                    <a:pt x="82" y="53"/>
                  </a:cubicBezTo>
                  <a:cubicBezTo>
                    <a:pt x="77" y="53"/>
                    <a:pt x="73" y="52"/>
                    <a:pt x="70" y="49"/>
                  </a:cubicBezTo>
                  <a:cubicBezTo>
                    <a:pt x="67" y="47"/>
                    <a:pt x="65" y="42"/>
                    <a:pt x="65" y="37"/>
                  </a:cubicBezTo>
                  <a:cubicBezTo>
                    <a:pt x="64" y="32"/>
                    <a:pt x="65" y="27"/>
                    <a:pt x="68" y="24"/>
                  </a:cubicBezTo>
                  <a:cubicBezTo>
                    <a:pt x="70" y="20"/>
                    <a:pt x="74" y="19"/>
                    <a:pt x="79" y="18"/>
                  </a:cubicBezTo>
                  <a:cubicBezTo>
                    <a:pt x="83" y="18"/>
                    <a:pt x="87" y="19"/>
                    <a:pt x="90" y="22"/>
                  </a:cubicBezTo>
                  <a:cubicBezTo>
                    <a:pt x="93" y="25"/>
                    <a:pt x="95" y="29"/>
                    <a:pt x="95" y="34"/>
                  </a:cubicBezTo>
                  <a:cubicBezTo>
                    <a:pt x="95" y="34"/>
                    <a:pt x="95" y="35"/>
                    <a:pt x="95" y="36"/>
                  </a:cubicBezTo>
                  <a:lnTo>
                    <a:pt x="71" y="38"/>
                  </a:lnTo>
                  <a:cubicBezTo>
                    <a:pt x="71" y="41"/>
                    <a:pt x="72" y="44"/>
                    <a:pt x="74" y="46"/>
                  </a:cubicBezTo>
                  <a:cubicBezTo>
                    <a:pt x="76" y="48"/>
                    <a:pt x="79" y="48"/>
                    <a:pt x="82" y="48"/>
                  </a:cubicBezTo>
                  <a:cubicBezTo>
                    <a:pt x="84" y="48"/>
                    <a:pt x="85" y="47"/>
                    <a:pt x="87" y="46"/>
                  </a:cubicBezTo>
                  <a:cubicBezTo>
                    <a:pt x="88" y="45"/>
                    <a:pt x="89" y="43"/>
                    <a:pt x="90" y="41"/>
                  </a:cubicBezTo>
                  <a:close/>
                  <a:moveTo>
                    <a:pt x="71" y="33"/>
                  </a:moveTo>
                  <a:lnTo>
                    <a:pt x="89" y="31"/>
                  </a:lnTo>
                  <a:cubicBezTo>
                    <a:pt x="88" y="29"/>
                    <a:pt x="88" y="27"/>
                    <a:pt x="86" y="25"/>
                  </a:cubicBezTo>
                  <a:cubicBezTo>
                    <a:pt x="84" y="23"/>
                    <a:pt x="82" y="23"/>
                    <a:pt x="79" y="23"/>
                  </a:cubicBezTo>
                  <a:cubicBezTo>
                    <a:pt x="77" y="23"/>
                    <a:pt x="74" y="24"/>
                    <a:pt x="73" y="26"/>
                  </a:cubicBezTo>
                  <a:cubicBezTo>
                    <a:pt x="71" y="28"/>
                    <a:pt x="70" y="30"/>
                    <a:pt x="71" y="33"/>
                  </a:cubicBezTo>
                  <a:close/>
                  <a:moveTo>
                    <a:pt x="100" y="50"/>
                  </a:moveTo>
                  <a:lnTo>
                    <a:pt x="97" y="17"/>
                  </a:lnTo>
                  <a:lnTo>
                    <a:pt x="102" y="17"/>
                  </a:lnTo>
                  <a:lnTo>
                    <a:pt x="102" y="22"/>
                  </a:lnTo>
                  <a:cubicBezTo>
                    <a:pt x="104" y="19"/>
                    <a:pt x="105" y="18"/>
                    <a:pt x="106" y="17"/>
                  </a:cubicBezTo>
                  <a:cubicBezTo>
                    <a:pt x="107" y="16"/>
                    <a:pt x="108" y="16"/>
                    <a:pt x="109" y="16"/>
                  </a:cubicBezTo>
                  <a:cubicBezTo>
                    <a:pt x="111" y="15"/>
                    <a:pt x="113" y="16"/>
                    <a:pt x="115" y="17"/>
                  </a:cubicBezTo>
                  <a:lnTo>
                    <a:pt x="114" y="22"/>
                  </a:lnTo>
                  <a:cubicBezTo>
                    <a:pt x="112" y="22"/>
                    <a:pt x="111" y="21"/>
                    <a:pt x="109" y="21"/>
                  </a:cubicBezTo>
                  <a:cubicBezTo>
                    <a:pt x="108" y="21"/>
                    <a:pt x="107" y="22"/>
                    <a:pt x="106" y="23"/>
                  </a:cubicBezTo>
                  <a:cubicBezTo>
                    <a:pt x="105" y="24"/>
                    <a:pt x="105" y="25"/>
                    <a:pt x="104" y="26"/>
                  </a:cubicBezTo>
                  <a:cubicBezTo>
                    <a:pt x="104" y="28"/>
                    <a:pt x="104" y="30"/>
                    <a:pt x="104" y="33"/>
                  </a:cubicBezTo>
                  <a:lnTo>
                    <a:pt x="105" y="50"/>
                  </a:lnTo>
                  <a:lnTo>
                    <a:pt x="100" y="50"/>
                  </a:lnTo>
                  <a:close/>
                  <a:moveTo>
                    <a:pt x="115" y="52"/>
                  </a:moveTo>
                  <a:lnTo>
                    <a:pt x="121" y="52"/>
                  </a:lnTo>
                  <a:cubicBezTo>
                    <a:pt x="121" y="54"/>
                    <a:pt x="122" y="55"/>
                    <a:pt x="123" y="56"/>
                  </a:cubicBezTo>
                  <a:cubicBezTo>
                    <a:pt x="124" y="57"/>
                    <a:pt x="126" y="57"/>
                    <a:pt x="129" y="57"/>
                  </a:cubicBezTo>
                  <a:cubicBezTo>
                    <a:pt x="131" y="57"/>
                    <a:pt x="133" y="56"/>
                    <a:pt x="134" y="55"/>
                  </a:cubicBezTo>
                  <a:cubicBezTo>
                    <a:pt x="136" y="54"/>
                    <a:pt x="137" y="52"/>
                    <a:pt x="137" y="50"/>
                  </a:cubicBezTo>
                  <a:cubicBezTo>
                    <a:pt x="137" y="49"/>
                    <a:pt x="137" y="46"/>
                    <a:pt x="137" y="43"/>
                  </a:cubicBezTo>
                  <a:cubicBezTo>
                    <a:pt x="135" y="46"/>
                    <a:pt x="132" y="48"/>
                    <a:pt x="128" y="48"/>
                  </a:cubicBezTo>
                  <a:cubicBezTo>
                    <a:pt x="123" y="48"/>
                    <a:pt x="120" y="47"/>
                    <a:pt x="117" y="44"/>
                  </a:cubicBezTo>
                  <a:cubicBezTo>
                    <a:pt x="114" y="41"/>
                    <a:pt x="113" y="37"/>
                    <a:pt x="112" y="32"/>
                  </a:cubicBezTo>
                  <a:cubicBezTo>
                    <a:pt x="112" y="29"/>
                    <a:pt x="112" y="26"/>
                    <a:pt x="113" y="24"/>
                  </a:cubicBezTo>
                  <a:cubicBezTo>
                    <a:pt x="114" y="21"/>
                    <a:pt x="116" y="19"/>
                    <a:pt x="118" y="17"/>
                  </a:cubicBezTo>
                  <a:cubicBezTo>
                    <a:pt x="120" y="15"/>
                    <a:pt x="122" y="14"/>
                    <a:pt x="125" y="14"/>
                  </a:cubicBezTo>
                  <a:cubicBezTo>
                    <a:pt x="129" y="14"/>
                    <a:pt x="132" y="15"/>
                    <a:pt x="135" y="18"/>
                  </a:cubicBezTo>
                  <a:lnTo>
                    <a:pt x="135" y="14"/>
                  </a:lnTo>
                  <a:lnTo>
                    <a:pt x="140" y="14"/>
                  </a:lnTo>
                  <a:lnTo>
                    <a:pt x="142" y="42"/>
                  </a:lnTo>
                  <a:cubicBezTo>
                    <a:pt x="143" y="47"/>
                    <a:pt x="143" y="51"/>
                    <a:pt x="142" y="53"/>
                  </a:cubicBezTo>
                  <a:cubicBezTo>
                    <a:pt x="141" y="55"/>
                    <a:pt x="139" y="57"/>
                    <a:pt x="137" y="59"/>
                  </a:cubicBezTo>
                  <a:cubicBezTo>
                    <a:pt x="135" y="60"/>
                    <a:pt x="132" y="61"/>
                    <a:pt x="129" y="61"/>
                  </a:cubicBezTo>
                  <a:cubicBezTo>
                    <a:pt x="125" y="62"/>
                    <a:pt x="122" y="61"/>
                    <a:pt x="119" y="60"/>
                  </a:cubicBezTo>
                  <a:cubicBezTo>
                    <a:pt x="117" y="58"/>
                    <a:pt x="115" y="55"/>
                    <a:pt x="115" y="52"/>
                  </a:cubicBezTo>
                  <a:close/>
                  <a:moveTo>
                    <a:pt x="118" y="32"/>
                  </a:moveTo>
                  <a:cubicBezTo>
                    <a:pt x="118" y="36"/>
                    <a:pt x="119" y="39"/>
                    <a:pt x="121" y="41"/>
                  </a:cubicBezTo>
                  <a:cubicBezTo>
                    <a:pt x="123" y="43"/>
                    <a:pt x="125" y="43"/>
                    <a:pt x="128" y="43"/>
                  </a:cubicBezTo>
                  <a:cubicBezTo>
                    <a:pt x="131" y="43"/>
                    <a:pt x="133" y="42"/>
                    <a:pt x="134" y="40"/>
                  </a:cubicBezTo>
                  <a:cubicBezTo>
                    <a:pt x="136" y="38"/>
                    <a:pt x="136" y="34"/>
                    <a:pt x="136" y="30"/>
                  </a:cubicBezTo>
                  <a:cubicBezTo>
                    <a:pt x="136" y="26"/>
                    <a:pt x="135" y="23"/>
                    <a:pt x="133" y="21"/>
                  </a:cubicBezTo>
                  <a:cubicBezTo>
                    <a:pt x="131" y="19"/>
                    <a:pt x="128" y="19"/>
                    <a:pt x="126" y="19"/>
                  </a:cubicBezTo>
                  <a:cubicBezTo>
                    <a:pt x="123" y="19"/>
                    <a:pt x="121" y="20"/>
                    <a:pt x="120" y="22"/>
                  </a:cubicBezTo>
                  <a:cubicBezTo>
                    <a:pt x="118" y="25"/>
                    <a:pt x="118" y="28"/>
                    <a:pt x="118" y="32"/>
                  </a:cubicBezTo>
                  <a:close/>
                  <a:moveTo>
                    <a:pt x="144" y="7"/>
                  </a:moveTo>
                  <a:lnTo>
                    <a:pt x="144" y="1"/>
                  </a:lnTo>
                  <a:lnTo>
                    <a:pt x="149" y="0"/>
                  </a:lnTo>
                  <a:lnTo>
                    <a:pt x="150" y="7"/>
                  </a:lnTo>
                  <a:lnTo>
                    <a:pt x="144" y="7"/>
                  </a:lnTo>
                  <a:close/>
                  <a:moveTo>
                    <a:pt x="148" y="46"/>
                  </a:moveTo>
                  <a:lnTo>
                    <a:pt x="145" y="13"/>
                  </a:lnTo>
                  <a:lnTo>
                    <a:pt x="150" y="13"/>
                  </a:lnTo>
                  <a:lnTo>
                    <a:pt x="153" y="46"/>
                  </a:lnTo>
                  <a:lnTo>
                    <a:pt x="148" y="4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67" name="Freeform 187"/>
            <p:cNvSpPr>
              <a:spLocks noEditPoints="1"/>
            </p:cNvSpPr>
            <p:nvPr/>
          </p:nvSpPr>
          <p:spPr bwMode="auto">
            <a:xfrm>
              <a:off x="3332" y="1975"/>
              <a:ext cx="71" cy="29"/>
            </a:xfrm>
            <a:custGeom>
              <a:avLst/>
              <a:gdLst/>
              <a:ahLst/>
              <a:cxnLst>
                <a:cxn ang="0">
                  <a:pos x="0" y="4"/>
                </a:cxn>
                <a:cxn ang="0">
                  <a:pos x="33" y="7"/>
                </a:cxn>
                <a:cxn ang="0">
                  <a:pos x="8" y="23"/>
                </a:cxn>
                <a:cxn ang="0">
                  <a:pos x="33" y="26"/>
                </a:cxn>
                <a:cxn ang="0">
                  <a:pos x="10" y="44"/>
                </a:cxn>
                <a:cxn ang="0">
                  <a:pos x="38" y="47"/>
                </a:cxn>
                <a:cxn ang="0">
                  <a:pos x="51" y="46"/>
                </a:cxn>
                <a:cxn ang="0">
                  <a:pos x="53" y="0"/>
                </a:cxn>
                <a:cxn ang="0">
                  <a:pos x="67" y="11"/>
                </a:cxn>
                <a:cxn ang="0">
                  <a:pos x="63" y="24"/>
                </a:cxn>
                <a:cxn ang="0">
                  <a:pos x="71" y="44"/>
                </a:cxn>
                <a:cxn ang="0">
                  <a:pos x="55" y="32"/>
                </a:cxn>
                <a:cxn ang="0">
                  <a:pos x="51" y="46"/>
                </a:cxn>
                <a:cxn ang="0">
                  <a:pos x="85" y="32"/>
                </a:cxn>
                <a:cxn ang="0">
                  <a:pos x="94" y="38"/>
                </a:cxn>
                <a:cxn ang="0">
                  <a:pos x="101" y="32"/>
                </a:cxn>
                <a:cxn ang="0">
                  <a:pos x="94" y="28"/>
                </a:cxn>
                <a:cxn ang="0">
                  <a:pos x="81" y="23"/>
                </a:cxn>
                <a:cxn ang="0">
                  <a:pos x="80" y="15"/>
                </a:cxn>
                <a:cxn ang="0">
                  <a:pos x="86" y="9"/>
                </a:cxn>
                <a:cxn ang="0">
                  <a:pos x="98" y="9"/>
                </a:cxn>
                <a:cxn ang="0">
                  <a:pos x="105" y="16"/>
                </a:cxn>
                <a:cxn ang="0">
                  <a:pos x="97" y="14"/>
                </a:cxn>
                <a:cxn ang="0">
                  <a:pos x="86" y="15"/>
                </a:cxn>
                <a:cxn ang="0">
                  <a:pos x="86" y="20"/>
                </a:cxn>
                <a:cxn ang="0">
                  <a:pos x="93" y="22"/>
                </a:cxn>
                <a:cxn ang="0">
                  <a:pos x="105" y="27"/>
                </a:cxn>
                <a:cxn ang="0">
                  <a:pos x="106" y="37"/>
                </a:cxn>
                <a:cxn ang="0">
                  <a:pos x="95" y="43"/>
                </a:cxn>
                <a:cxn ang="0">
                  <a:pos x="80" y="33"/>
                </a:cxn>
                <a:cxn ang="0">
                  <a:pos x="116" y="34"/>
                </a:cxn>
                <a:cxn ang="0">
                  <a:pos x="123" y="40"/>
                </a:cxn>
              </a:cxnLst>
              <a:rect l="0" t="0" r="r" b="b"/>
              <a:pathLst>
                <a:path w="123" h="50">
                  <a:moveTo>
                    <a:pt x="4" y="50"/>
                  </a:moveTo>
                  <a:lnTo>
                    <a:pt x="0" y="4"/>
                  </a:lnTo>
                  <a:lnTo>
                    <a:pt x="33" y="1"/>
                  </a:lnTo>
                  <a:lnTo>
                    <a:pt x="33" y="7"/>
                  </a:lnTo>
                  <a:lnTo>
                    <a:pt x="6" y="9"/>
                  </a:lnTo>
                  <a:lnTo>
                    <a:pt x="8" y="23"/>
                  </a:lnTo>
                  <a:lnTo>
                    <a:pt x="33" y="21"/>
                  </a:lnTo>
                  <a:lnTo>
                    <a:pt x="33" y="26"/>
                  </a:lnTo>
                  <a:lnTo>
                    <a:pt x="8" y="29"/>
                  </a:lnTo>
                  <a:lnTo>
                    <a:pt x="10" y="44"/>
                  </a:lnTo>
                  <a:lnTo>
                    <a:pt x="38" y="42"/>
                  </a:lnTo>
                  <a:lnTo>
                    <a:pt x="38" y="47"/>
                  </a:lnTo>
                  <a:lnTo>
                    <a:pt x="4" y="50"/>
                  </a:lnTo>
                  <a:close/>
                  <a:moveTo>
                    <a:pt x="51" y="46"/>
                  </a:moveTo>
                  <a:lnTo>
                    <a:pt x="47" y="0"/>
                  </a:lnTo>
                  <a:lnTo>
                    <a:pt x="53" y="0"/>
                  </a:lnTo>
                  <a:lnTo>
                    <a:pt x="55" y="26"/>
                  </a:lnTo>
                  <a:lnTo>
                    <a:pt x="67" y="11"/>
                  </a:lnTo>
                  <a:lnTo>
                    <a:pt x="74" y="11"/>
                  </a:lnTo>
                  <a:lnTo>
                    <a:pt x="63" y="24"/>
                  </a:lnTo>
                  <a:lnTo>
                    <a:pt x="78" y="43"/>
                  </a:lnTo>
                  <a:lnTo>
                    <a:pt x="71" y="44"/>
                  </a:lnTo>
                  <a:lnTo>
                    <a:pt x="59" y="28"/>
                  </a:lnTo>
                  <a:lnTo>
                    <a:pt x="55" y="32"/>
                  </a:lnTo>
                  <a:lnTo>
                    <a:pt x="57" y="45"/>
                  </a:lnTo>
                  <a:lnTo>
                    <a:pt x="51" y="46"/>
                  </a:lnTo>
                  <a:close/>
                  <a:moveTo>
                    <a:pt x="80" y="33"/>
                  </a:moveTo>
                  <a:lnTo>
                    <a:pt x="85" y="32"/>
                  </a:lnTo>
                  <a:cubicBezTo>
                    <a:pt x="86" y="34"/>
                    <a:pt x="87" y="36"/>
                    <a:pt x="88" y="37"/>
                  </a:cubicBezTo>
                  <a:cubicBezTo>
                    <a:pt x="90" y="38"/>
                    <a:pt x="92" y="38"/>
                    <a:pt x="94" y="38"/>
                  </a:cubicBezTo>
                  <a:cubicBezTo>
                    <a:pt x="97" y="38"/>
                    <a:pt x="99" y="37"/>
                    <a:pt x="100" y="36"/>
                  </a:cubicBezTo>
                  <a:cubicBezTo>
                    <a:pt x="101" y="35"/>
                    <a:pt x="102" y="34"/>
                    <a:pt x="101" y="32"/>
                  </a:cubicBezTo>
                  <a:cubicBezTo>
                    <a:pt x="101" y="31"/>
                    <a:pt x="101" y="30"/>
                    <a:pt x="100" y="29"/>
                  </a:cubicBezTo>
                  <a:cubicBezTo>
                    <a:pt x="99" y="29"/>
                    <a:pt x="97" y="29"/>
                    <a:pt x="94" y="28"/>
                  </a:cubicBezTo>
                  <a:cubicBezTo>
                    <a:pt x="89" y="27"/>
                    <a:pt x="87" y="27"/>
                    <a:pt x="85" y="26"/>
                  </a:cubicBezTo>
                  <a:cubicBezTo>
                    <a:pt x="83" y="25"/>
                    <a:pt x="82" y="25"/>
                    <a:pt x="81" y="23"/>
                  </a:cubicBezTo>
                  <a:cubicBezTo>
                    <a:pt x="80" y="22"/>
                    <a:pt x="80" y="21"/>
                    <a:pt x="79" y="19"/>
                  </a:cubicBezTo>
                  <a:cubicBezTo>
                    <a:pt x="79" y="17"/>
                    <a:pt x="79" y="16"/>
                    <a:pt x="80" y="15"/>
                  </a:cubicBezTo>
                  <a:cubicBezTo>
                    <a:pt x="81" y="13"/>
                    <a:pt x="81" y="12"/>
                    <a:pt x="83" y="11"/>
                  </a:cubicBezTo>
                  <a:cubicBezTo>
                    <a:pt x="83" y="11"/>
                    <a:pt x="84" y="10"/>
                    <a:pt x="86" y="9"/>
                  </a:cubicBezTo>
                  <a:cubicBezTo>
                    <a:pt x="87" y="9"/>
                    <a:pt x="89" y="8"/>
                    <a:pt x="91" y="8"/>
                  </a:cubicBezTo>
                  <a:cubicBezTo>
                    <a:pt x="93" y="8"/>
                    <a:pt x="96" y="8"/>
                    <a:pt x="98" y="9"/>
                  </a:cubicBezTo>
                  <a:cubicBezTo>
                    <a:pt x="100" y="9"/>
                    <a:pt x="101" y="10"/>
                    <a:pt x="102" y="12"/>
                  </a:cubicBezTo>
                  <a:cubicBezTo>
                    <a:pt x="103" y="13"/>
                    <a:pt x="104" y="14"/>
                    <a:pt x="105" y="16"/>
                  </a:cubicBezTo>
                  <a:lnTo>
                    <a:pt x="99" y="18"/>
                  </a:lnTo>
                  <a:cubicBezTo>
                    <a:pt x="99" y="16"/>
                    <a:pt x="98" y="15"/>
                    <a:pt x="97" y="14"/>
                  </a:cubicBezTo>
                  <a:cubicBezTo>
                    <a:pt x="95" y="13"/>
                    <a:pt x="94" y="13"/>
                    <a:pt x="92" y="13"/>
                  </a:cubicBezTo>
                  <a:cubicBezTo>
                    <a:pt x="89" y="13"/>
                    <a:pt x="87" y="14"/>
                    <a:pt x="86" y="15"/>
                  </a:cubicBezTo>
                  <a:cubicBezTo>
                    <a:pt x="85" y="16"/>
                    <a:pt x="85" y="17"/>
                    <a:pt x="85" y="18"/>
                  </a:cubicBezTo>
                  <a:cubicBezTo>
                    <a:pt x="85" y="19"/>
                    <a:pt x="85" y="19"/>
                    <a:pt x="86" y="20"/>
                  </a:cubicBezTo>
                  <a:cubicBezTo>
                    <a:pt x="86" y="20"/>
                    <a:pt x="87" y="21"/>
                    <a:pt x="88" y="21"/>
                  </a:cubicBezTo>
                  <a:cubicBezTo>
                    <a:pt x="88" y="21"/>
                    <a:pt x="90" y="21"/>
                    <a:pt x="93" y="22"/>
                  </a:cubicBezTo>
                  <a:cubicBezTo>
                    <a:pt x="97" y="23"/>
                    <a:pt x="100" y="23"/>
                    <a:pt x="101" y="24"/>
                  </a:cubicBezTo>
                  <a:cubicBezTo>
                    <a:pt x="103" y="24"/>
                    <a:pt x="104" y="25"/>
                    <a:pt x="105" y="27"/>
                  </a:cubicBezTo>
                  <a:cubicBezTo>
                    <a:pt x="106" y="28"/>
                    <a:pt x="107" y="29"/>
                    <a:pt x="107" y="31"/>
                  </a:cubicBezTo>
                  <a:cubicBezTo>
                    <a:pt x="107" y="33"/>
                    <a:pt x="107" y="35"/>
                    <a:pt x="106" y="37"/>
                  </a:cubicBezTo>
                  <a:cubicBezTo>
                    <a:pt x="105" y="38"/>
                    <a:pt x="104" y="40"/>
                    <a:pt x="102" y="41"/>
                  </a:cubicBezTo>
                  <a:cubicBezTo>
                    <a:pt x="100" y="42"/>
                    <a:pt x="97" y="43"/>
                    <a:pt x="95" y="43"/>
                  </a:cubicBezTo>
                  <a:cubicBezTo>
                    <a:pt x="90" y="43"/>
                    <a:pt x="87" y="43"/>
                    <a:pt x="85" y="41"/>
                  </a:cubicBezTo>
                  <a:cubicBezTo>
                    <a:pt x="82" y="39"/>
                    <a:pt x="81" y="37"/>
                    <a:pt x="80" y="33"/>
                  </a:cubicBezTo>
                  <a:close/>
                  <a:moveTo>
                    <a:pt x="116" y="40"/>
                  </a:moveTo>
                  <a:lnTo>
                    <a:pt x="116" y="34"/>
                  </a:lnTo>
                  <a:lnTo>
                    <a:pt x="122" y="33"/>
                  </a:lnTo>
                  <a:lnTo>
                    <a:pt x="123" y="40"/>
                  </a:lnTo>
                  <a:lnTo>
                    <a:pt x="116"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68" name="Freeform 188"/>
            <p:cNvSpPr>
              <a:spLocks noEditPoints="1"/>
            </p:cNvSpPr>
            <p:nvPr/>
          </p:nvSpPr>
          <p:spPr bwMode="auto">
            <a:xfrm>
              <a:off x="3345" y="2019"/>
              <a:ext cx="42" cy="30"/>
            </a:xfrm>
            <a:custGeom>
              <a:avLst/>
              <a:gdLst/>
              <a:ahLst/>
              <a:cxnLst>
                <a:cxn ang="0">
                  <a:pos x="31" y="44"/>
                </a:cxn>
                <a:cxn ang="0">
                  <a:pos x="32" y="49"/>
                </a:cxn>
                <a:cxn ang="0">
                  <a:pos x="2" y="52"/>
                </a:cxn>
                <a:cxn ang="0">
                  <a:pos x="2" y="48"/>
                </a:cxn>
                <a:cxn ang="0">
                  <a:pos x="5" y="41"/>
                </a:cxn>
                <a:cxn ang="0">
                  <a:pos x="12" y="34"/>
                </a:cxn>
                <a:cxn ang="0">
                  <a:pos x="21" y="23"/>
                </a:cxn>
                <a:cxn ang="0">
                  <a:pos x="23" y="16"/>
                </a:cxn>
                <a:cxn ang="0">
                  <a:pos x="20" y="11"/>
                </a:cxn>
                <a:cxn ang="0">
                  <a:pos x="14" y="9"/>
                </a:cxn>
                <a:cxn ang="0">
                  <a:pos x="8" y="12"/>
                </a:cxn>
                <a:cxn ang="0">
                  <a:pos x="6" y="19"/>
                </a:cxn>
                <a:cxn ang="0">
                  <a:pos x="0" y="19"/>
                </a:cxn>
                <a:cxn ang="0">
                  <a:pos x="4" y="9"/>
                </a:cxn>
                <a:cxn ang="0">
                  <a:pos x="14" y="4"/>
                </a:cxn>
                <a:cxn ang="0">
                  <a:pos x="24" y="7"/>
                </a:cxn>
                <a:cxn ang="0">
                  <a:pos x="29" y="16"/>
                </a:cxn>
                <a:cxn ang="0">
                  <a:pos x="28" y="21"/>
                </a:cxn>
                <a:cxn ang="0">
                  <a:pos x="25" y="27"/>
                </a:cxn>
                <a:cxn ang="0">
                  <a:pos x="17" y="36"/>
                </a:cxn>
                <a:cxn ang="0">
                  <a:pos x="11" y="42"/>
                </a:cxn>
                <a:cxn ang="0">
                  <a:pos x="9" y="45"/>
                </a:cxn>
                <a:cxn ang="0">
                  <a:pos x="31" y="44"/>
                </a:cxn>
                <a:cxn ang="0">
                  <a:pos x="36" y="49"/>
                </a:cxn>
                <a:cxn ang="0">
                  <a:pos x="32" y="3"/>
                </a:cxn>
                <a:cxn ang="0">
                  <a:pos x="38" y="2"/>
                </a:cxn>
                <a:cxn ang="0">
                  <a:pos x="40" y="25"/>
                </a:cxn>
                <a:cxn ang="0">
                  <a:pos x="61" y="0"/>
                </a:cxn>
                <a:cxn ang="0">
                  <a:pos x="69" y="0"/>
                </a:cxn>
                <a:cxn ang="0">
                  <a:pos x="52" y="20"/>
                </a:cxn>
                <a:cxn ang="0">
                  <a:pos x="74" y="45"/>
                </a:cxn>
                <a:cxn ang="0">
                  <a:pos x="66" y="46"/>
                </a:cxn>
                <a:cxn ang="0">
                  <a:pos x="48" y="24"/>
                </a:cxn>
                <a:cxn ang="0">
                  <a:pos x="41" y="32"/>
                </a:cxn>
                <a:cxn ang="0">
                  <a:pos x="42" y="48"/>
                </a:cxn>
                <a:cxn ang="0">
                  <a:pos x="36" y="49"/>
                </a:cxn>
              </a:cxnLst>
              <a:rect l="0" t="0" r="r" b="b"/>
              <a:pathLst>
                <a:path w="74" h="52">
                  <a:moveTo>
                    <a:pt x="31" y="44"/>
                  </a:moveTo>
                  <a:lnTo>
                    <a:pt x="32" y="49"/>
                  </a:lnTo>
                  <a:lnTo>
                    <a:pt x="2" y="52"/>
                  </a:lnTo>
                  <a:cubicBezTo>
                    <a:pt x="2" y="50"/>
                    <a:pt x="2" y="49"/>
                    <a:pt x="2" y="48"/>
                  </a:cubicBezTo>
                  <a:cubicBezTo>
                    <a:pt x="3" y="45"/>
                    <a:pt x="4" y="43"/>
                    <a:pt x="5" y="41"/>
                  </a:cubicBezTo>
                  <a:cubicBezTo>
                    <a:pt x="7" y="39"/>
                    <a:pt x="9" y="37"/>
                    <a:pt x="12" y="34"/>
                  </a:cubicBezTo>
                  <a:cubicBezTo>
                    <a:pt x="17" y="29"/>
                    <a:pt x="20" y="26"/>
                    <a:pt x="21" y="23"/>
                  </a:cubicBezTo>
                  <a:cubicBezTo>
                    <a:pt x="23" y="21"/>
                    <a:pt x="23" y="18"/>
                    <a:pt x="23" y="16"/>
                  </a:cubicBezTo>
                  <a:cubicBezTo>
                    <a:pt x="23" y="14"/>
                    <a:pt x="22" y="12"/>
                    <a:pt x="20" y="11"/>
                  </a:cubicBezTo>
                  <a:cubicBezTo>
                    <a:pt x="19" y="9"/>
                    <a:pt x="16" y="9"/>
                    <a:pt x="14" y="9"/>
                  </a:cubicBezTo>
                  <a:cubicBezTo>
                    <a:pt x="11" y="9"/>
                    <a:pt x="9" y="10"/>
                    <a:pt x="8" y="12"/>
                  </a:cubicBezTo>
                  <a:cubicBezTo>
                    <a:pt x="6" y="14"/>
                    <a:pt x="6" y="16"/>
                    <a:pt x="6" y="19"/>
                  </a:cubicBezTo>
                  <a:lnTo>
                    <a:pt x="0" y="19"/>
                  </a:lnTo>
                  <a:cubicBezTo>
                    <a:pt x="0" y="14"/>
                    <a:pt x="1" y="11"/>
                    <a:pt x="4" y="9"/>
                  </a:cubicBezTo>
                  <a:cubicBezTo>
                    <a:pt x="6" y="6"/>
                    <a:pt x="9" y="5"/>
                    <a:pt x="14" y="4"/>
                  </a:cubicBezTo>
                  <a:cubicBezTo>
                    <a:pt x="18" y="4"/>
                    <a:pt x="22" y="5"/>
                    <a:pt x="24" y="7"/>
                  </a:cubicBezTo>
                  <a:cubicBezTo>
                    <a:pt x="27" y="9"/>
                    <a:pt x="29" y="12"/>
                    <a:pt x="29" y="16"/>
                  </a:cubicBezTo>
                  <a:cubicBezTo>
                    <a:pt x="29" y="18"/>
                    <a:pt x="29" y="19"/>
                    <a:pt x="28" y="21"/>
                  </a:cubicBezTo>
                  <a:cubicBezTo>
                    <a:pt x="28" y="23"/>
                    <a:pt x="27" y="25"/>
                    <a:pt x="25" y="27"/>
                  </a:cubicBezTo>
                  <a:cubicBezTo>
                    <a:pt x="23" y="29"/>
                    <a:pt x="21" y="32"/>
                    <a:pt x="17" y="36"/>
                  </a:cubicBezTo>
                  <a:cubicBezTo>
                    <a:pt x="14" y="39"/>
                    <a:pt x="12" y="41"/>
                    <a:pt x="11" y="42"/>
                  </a:cubicBezTo>
                  <a:cubicBezTo>
                    <a:pt x="10" y="43"/>
                    <a:pt x="10" y="44"/>
                    <a:pt x="9" y="45"/>
                  </a:cubicBezTo>
                  <a:lnTo>
                    <a:pt x="31" y="44"/>
                  </a:lnTo>
                  <a:close/>
                  <a:moveTo>
                    <a:pt x="36" y="49"/>
                  </a:moveTo>
                  <a:lnTo>
                    <a:pt x="32" y="3"/>
                  </a:lnTo>
                  <a:lnTo>
                    <a:pt x="38" y="2"/>
                  </a:lnTo>
                  <a:lnTo>
                    <a:pt x="40" y="25"/>
                  </a:lnTo>
                  <a:lnTo>
                    <a:pt x="61" y="0"/>
                  </a:lnTo>
                  <a:lnTo>
                    <a:pt x="69" y="0"/>
                  </a:lnTo>
                  <a:lnTo>
                    <a:pt x="52" y="20"/>
                  </a:lnTo>
                  <a:lnTo>
                    <a:pt x="74" y="45"/>
                  </a:lnTo>
                  <a:lnTo>
                    <a:pt x="66" y="46"/>
                  </a:lnTo>
                  <a:lnTo>
                    <a:pt x="48" y="24"/>
                  </a:lnTo>
                  <a:lnTo>
                    <a:pt x="41" y="32"/>
                  </a:lnTo>
                  <a:lnTo>
                    <a:pt x="42" y="48"/>
                  </a:lnTo>
                  <a:lnTo>
                    <a:pt x="36" y="4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69" name="Freeform 189"/>
            <p:cNvSpPr>
              <a:spLocks noEditPoints="1"/>
            </p:cNvSpPr>
            <p:nvPr/>
          </p:nvSpPr>
          <p:spPr bwMode="auto">
            <a:xfrm>
              <a:off x="3321" y="2064"/>
              <a:ext cx="101" cy="33"/>
            </a:xfrm>
            <a:custGeom>
              <a:avLst/>
              <a:gdLst/>
              <a:ahLst/>
              <a:cxnLst>
                <a:cxn ang="0">
                  <a:pos x="0" y="12"/>
                </a:cxn>
                <a:cxn ang="0">
                  <a:pos x="10" y="57"/>
                </a:cxn>
                <a:cxn ang="0">
                  <a:pos x="41" y="50"/>
                </a:cxn>
                <a:cxn ang="0">
                  <a:pos x="29" y="56"/>
                </a:cxn>
                <a:cxn ang="0">
                  <a:pos x="17" y="47"/>
                </a:cxn>
                <a:cxn ang="0">
                  <a:pos x="21" y="39"/>
                </a:cxn>
                <a:cxn ang="0">
                  <a:pos x="29" y="36"/>
                </a:cxn>
                <a:cxn ang="0">
                  <a:pos x="39" y="32"/>
                </a:cxn>
                <a:cxn ang="0">
                  <a:pos x="31" y="25"/>
                </a:cxn>
                <a:cxn ang="0">
                  <a:pos x="23" y="33"/>
                </a:cxn>
                <a:cxn ang="0">
                  <a:pos x="19" y="26"/>
                </a:cxn>
                <a:cxn ang="0">
                  <a:pos x="31" y="21"/>
                </a:cxn>
                <a:cxn ang="0">
                  <a:pos x="42" y="23"/>
                </a:cxn>
                <a:cxn ang="0">
                  <a:pos x="45" y="32"/>
                </a:cxn>
                <a:cxn ang="0">
                  <a:pos x="47" y="49"/>
                </a:cxn>
                <a:cxn ang="0">
                  <a:pos x="43" y="54"/>
                </a:cxn>
                <a:cxn ang="0">
                  <a:pos x="40" y="37"/>
                </a:cxn>
                <a:cxn ang="0">
                  <a:pos x="26" y="42"/>
                </a:cxn>
                <a:cxn ang="0">
                  <a:pos x="23" y="47"/>
                </a:cxn>
                <a:cxn ang="0">
                  <a:pos x="30" y="51"/>
                </a:cxn>
                <a:cxn ang="0">
                  <a:pos x="39" y="45"/>
                </a:cxn>
                <a:cxn ang="0">
                  <a:pos x="40" y="37"/>
                </a:cxn>
                <a:cxn ang="0">
                  <a:pos x="48" y="7"/>
                </a:cxn>
                <a:cxn ang="0">
                  <a:pos x="56" y="33"/>
                </a:cxn>
                <a:cxn ang="0">
                  <a:pos x="75" y="18"/>
                </a:cxn>
                <a:cxn ang="0">
                  <a:pos x="79" y="51"/>
                </a:cxn>
                <a:cxn ang="0">
                  <a:pos x="60" y="35"/>
                </a:cxn>
                <a:cxn ang="0">
                  <a:pos x="58" y="53"/>
                </a:cxn>
                <a:cxn ang="0">
                  <a:pos x="105" y="38"/>
                </a:cxn>
                <a:cxn ang="0">
                  <a:pos x="107" y="46"/>
                </a:cxn>
                <a:cxn ang="0">
                  <a:pos x="86" y="46"/>
                </a:cxn>
                <a:cxn ang="0">
                  <a:pos x="84" y="21"/>
                </a:cxn>
                <a:cxn ang="0">
                  <a:pos x="106" y="19"/>
                </a:cxn>
                <a:cxn ang="0">
                  <a:pos x="111" y="33"/>
                </a:cxn>
                <a:cxn ang="0">
                  <a:pos x="90" y="43"/>
                </a:cxn>
                <a:cxn ang="0">
                  <a:pos x="102" y="43"/>
                </a:cxn>
                <a:cxn ang="0">
                  <a:pos x="86" y="30"/>
                </a:cxn>
                <a:cxn ang="0">
                  <a:pos x="102" y="23"/>
                </a:cxn>
                <a:cxn ang="0">
                  <a:pos x="89" y="23"/>
                </a:cxn>
                <a:cxn ang="0">
                  <a:pos x="116" y="47"/>
                </a:cxn>
                <a:cxn ang="0">
                  <a:pos x="118" y="14"/>
                </a:cxn>
                <a:cxn ang="0">
                  <a:pos x="121" y="14"/>
                </a:cxn>
                <a:cxn ang="0">
                  <a:pos x="131" y="14"/>
                </a:cxn>
                <a:cxn ang="0">
                  <a:pos x="125" y="18"/>
                </a:cxn>
                <a:cxn ang="0">
                  <a:pos x="120" y="23"/>
                </a:cxn>
                <a:cxn ang="0">
                  <a:pos x="121" y="47"/>
                </a:cxn>
                <a:cxn ang="0">
                  <a:pos x="128" y="7"/>
                </a:cxn>
                <a:cxn ang="0">
                  <a:pos x="133" y="0"/>
                </a:cxn>
                <a:cxn ang="0">
                  <a:pos x="128" y="7"/>
                </a:cxn>
                <a:cxn ang="0">
                  <a:pos x="129" y="13"/>
                </a:cxn>
                <a:cxn ang="0">
                  <a:pos x="137" y="46"/>
                </a:cxn>
                <a:cxn ang="0">
                  <a:pos x="148" y="45"/>
                </a:cxn>
                <a:cxn ang="0">
                  <a:pos x="150" y="11"/>
                </a:cxn>
                <a:cxn ang="0">
                  <a:pos x="160" y="10"/>
                </a:cxn>
                <a:cxn ang="0">
                  <a:pos x="170" y="13"/>
                </a:cxn>
                <a:cxn ang="0">
                  <a:pos x="173" y="22"/>
                </a:cxn>
                <a:cxn ang="0">
                  <a:pos x="169" y="43"/>
                </a:cxn>
                <a:cxn ang="0">
                  <a:pos x="166" y="18"/>
                </a:cxn>
                <a:cxn ang="0">
                  <a:pos x="159" y="15"/>
                </a:cxn>
                <a:cxn ang="0">
                  <a:pos x="152" y="26"/>
                </a:cxn>
                <a:cxn ang="0">
                  <a:pos x="148" y="45"/>
                </a:cxn>
              </a:cxnLst>
              <a:rect l="0" t="0" r="r" b="b"/>
              <a:pathLst>
                <a:path w="174" h="57">
                  <a:moveTo>
                    <a:pt x="4" y="57"/>
                  </a:moveTo>
                  <a:lnTo>
                    <a:pt x="0" y="12"/>
                  </a:lnTo>
                  <a:lnTo>
                    <a:pt x="6" y="11"/>
                  </a:lnTo>
                  <a:lnTo>
                    <a:pt x="10" y="57"/>
                  </a:lnTo>
                  <a:lnTo>
                    <a:pt x="4" y="57"/>
                  </a:lnTo>
                  <a:close/>
                  <a:moveTo>
                    <a:pt x="41" y="50"/>
                  </a:moveTo>
                  <a:cubicBezTo>
                    <a:pt x="39" y="52"/>
                    <a:pt x="37" y="53"/>
                    <a:pt x="36" y="54"/>
                  </a:cubicBezTo>
                  <a:cubicBezTo>
                    <a:pt x="34" y="55"/>
                    <a:pt x="32" y="56"/>
                    <a:pt x="29" y="56"/>
                  </a:cubicBezTo>
                  <a:cubicBezTo>
                    <a:pt x="26" y="56"/>
                    <a:pt x="23" y="55"/>
                    <a:pt x="21" y="54"/>
                  </a:cubicBezTo>
                  <a:cubicBezTo>
                    <a:pt x="19" y="52"/>
                    <a:pt x="18" y="50"/>
                    <a:pt x="17" y="47"/>
                  </a:cubicBezTo>
                  <a:cubicBezTo>
                    <a:pt x="17" y="46"/>
                    <a:pt x="17" y="44"/>
                    <a:pt x="18" y="43"/>
                  </a:cubicBezTo>
                  <a:cubicBezTo>
                    <a:pt x="19" y="41"/>
                    <a:pt x="20" y="40"/>
                    <a:pt x="21" y="39"/>
                  </a:cubicBezTo>
                  <a:cubicBezTo>
                    <a:pt x="22" y="38"/>
                    <a:pt x="23" y="38"/>
                    <a:pt x="25" y="37"/>
                  </a:cubicBezTo>
                  <a:cubicBezTo>
                    <a:pt x="26" y="37"/>
                    <a:pt x="27" y="36"/>
                    <a:pt x="29" y="36"/>
                  </a:cubicBezTo>
                  <a:cubicBezTo>
                    <a:pt x="34" y="35"/>
                    <a:pt x="37" y="34"/>
                    <a:pt x="39" y="33"/>
                  </a:cubicBezTo>
                  <a:cubicBezTo>
                    <a:pt x="39" y="32"/>
                    <a:pt x="39" y="32"/>
                    <a:pt x="39" y="32"/>
                  </a:cubicBezTo>
                  <a:cubicBezTo>
                    <a:pt x="39" y="29"/>
                    <a:pt x="38" y="28"/>
                    <a:pt x="37" y="27"/>
                  </a:cubicBezTo>
                  <a:cubicBezTo>
                    <a:pt x="36" y="26"/>
                    <a:pt x="33" y="25"/>
                    <a:pt x="31" y="25"/>
                  </a:cubicBezTo>
                  <a:cubicBezTo>
                    <a:pt x="28" y="26"/>
                    <a:pt x="26" y="26"/>
                    <a:pt x="25" y="27"/>
                  </a:cubicBezTo>
                  <a:cubicBezTo>
                    <a:pt x="24" y="28"/>
                    <a:pt x="23" y="30"/>
                    <a:pt x="23" y="33"/>
                  </a:cubicBezTo>
                  <a:lnTo>
                    <a:pt x="17" y="32"/>
                  </a:lnTo>
                  <a:cubicBezTo>
                    <a:pt x="17" y="30"/>
                    <a:pt x="18" y="28"/>
                    <a:pt x="19" y="26"/>
                  </a:cubicBezTo>
                  <a:cubicBezTo>
                    <a:pt x="20" y="25"/>
                    <a:pt x="22" y="24"/>
                    <a:pt x="24" y="23"/>
                  </a:cubicBezTo>
                  <a:cubicBezTo>
                    <a:pt x="26" y="22"/>
                    <a:pt x="28" y="21"/>
                    <a:pt x="31" y="21"/>
                  </a:cubicBezTo>
                  <a:cubicBezTo>
                    <a:pt x="34" y="21"/>
                    <a:pt x="36" y="21"/>
                    <a:pt x="38" y="21"/>
                  </a:cubicBezTo>
                  <a:cubicBezTo>
                    <a:pt x="40" y="22"/>
                    <a:pt x="41" y="22"/>
                    <a:pt x="42" y="23"/>
                  </a:cubicBezTo>
                  <a:cubicBezTo>
                    <a:pt x="43" y="24"/>
                    <a:pt x="44" y="26"/>
                    <a:pt x="44" y="27"/>
                  </a:cubicBezTo>
                  <a:cubicBezTo>
                    <a:pt x="44" y="28"/>
                    <a:pt x="45" y="30"/>
                    <a:pt x="45" y="32"/>
                  </a:cubicBezTo>
                  <a:lnTo>
                    <a:pt x="46" y="40"/>
                  </a:lnTo>
                  <a:cubicBezTo>
                    <a:pt x="46" y="45"/>
                    <a:pt x="46" y="48"/>
                    <a:pt x="47" y="49"/>
                  </a:cubicBezTo>
                  <a:cubicBezTo>
                    <a:pt x="47" y="51"/>
                    <a:pt x="48" y="52"/>
                    <a:pt x="49" y="53"/>
                  </a:cubicBezTo>
                  <a:lnTo>
                    <a:pt x="43" y="54"/>
                  </a:lnTo>
                  <a:cubicBezTo>
                    <a:pt x="42" y="53"/>
                    <a:pt x="42" y="51"/>
                    <a:pt x="41" y="50"/>
                  </a:cubicBezTo>
                  <a:close/>
                  <a:moveTo>
                    <a:pt x="40" y="37"/>
                  </a:moveTo>
                  <a:cubicBezTo>
                    <a:pt x="38" y="38"/>
                    <a:pt x="35" y="39"/>
                    <a:pt x="31" y="40"/>
                  </a:cubicBezTo>
                  <a:cubicBezTo>
                    <a:pt x="28" y="41"/>
                    <a:pt x="27" y="41"/>
                    <a:pt x="26" y="42"/>
                  </a:cubicBezTo>
                  <a:cubicBezTo>
                    <a:pt x="25" y="42"/>
                    <a:pt x="24" y="43"/>
                    <a:pt x="24" y="44"/>
                  </a:cubicBezTo>
                  <a:cubicBezTo>
                    <a:pt x="23" y="45"/>
                    <a:pt x="23" y="46"/>
                    <a:pt x="23" y="47"/>
                  </a:cubicBezTo>
                  <a:cubicBezTo>
                    <a:pt x="23" y="48"/>
                    <a:pt x="24" y="49"/>
                    <a:pt x="25" y="50"/>
                  </a:cubicBezTo>
                  <a:cubicBezTo>
                    <a:pt x="27" y="51"/>
                    <a:pt x="28" y="51"/>
                    <a:pt x="30" y="51"/>
                  </a:cubicBezTo>
                  <a:cubicBezTo>
                    <a:pt x="33" y="51"/>
                    <a:pt x="34" y="50"/>
                    <a:pt x="36" y="49"/>
                  </a:cubicBezTo>
                  <a:cubicBezTo>
                    <a:pt x="38" y="48"/>
                    <a:pt x="39" y="47"/>
                    <a:pt x="39" y="45"/>
                  </a:cubicBezTo>
                  <a:cubicBezTo>
                    <a:pt x="40" y="44"/>
                    <a:pt x="40" y="42"/>
                    <a:pt x="40" y="39"/>
                  </a:cubicBezTo>
                  <a:lnTo>
                    <a:pt x="40" y="37"/>
                  </a:lnTo>
                  <a:close/>
                  <a:moveTo>
                    <a:pt x="52" y="53"/>
                  </a:moveTo>
                  <a:lnTo>
                    <a:pt x="48" y="7"/>
                  </a:lnTo>
                  <a:lnTo>
                    <a:pt x="54" y="7"/>
                  </a:lnTo>
                  <a:lnTo>
                    <a:pt x="56" y="33"/>
                  </a:lnTo>
                  <a:lnTo>
                    <a:pt x="68" y="18"/>
                  </a:lnTo>
                  <a:lnTo>
                    <a:pt x="75" y="18"/>
                  </a:lnTo>
                  <a:lnTo>
                    <a:pt x="64" y="31"/>
                  </a:lnTo>
                  <a:lnTo>
                    <a:pt x="79" y="51"/>
                  </a:lnTo>
                  <a:lnTo>
                    <a:pt x="72" y="51"/>
                  </a:lnTo>
                  <a:lnTo>
                    <a:pt x="60" y="35"/>
                  </a:lnTo>
                  <a:lnTo>
                    <a:pt x="56" y="39"/>
                  </a:lnTo>
                  <a:lnTo>
                    <a:pt x="58" y="53"/>
                  </a:lnTo>
                  <a:lnTo>
                    <a:pt x="52" y="53"/>
                  </a:lnTo>
                  <a:close/>
                  <a:moveTo>
                    <a:pt x="105" y="38"/>
                  </a:moveTo>
                  <a:lnTo>
                    <a:pt x="111" y="38"/>
                  </a:lnTo>
                  <a:cubicBezTo>
                    <a:pt x="111" y="41"/>
                    <a:pt x="109" y="44"/>
                    <a:pt x="107" y="46"/>
                  </a:cubicBezTo>
                  <a:cubicBezTo>
                    <a:pt x="105" y="48"/>
                    <a:pt x="102" y="49"/>
                    <a:pt x="98" y="50"/>
                  </a:cubicBezTo>
                  <a:cubicBezTo>
                    <a:pt x="93" y="50"/>
                    <a:pt x="89" y="49"/>
                    <a:pt x="86" y="46"/>
                  </a:cubicBezTo>
                  <a:cubicBezTo>
                    <a:pt x="83" y="44"/>
                    <a:pt x="81" y="40"/>
                    <a:pt x="81" y="34"/>
                  </a:cubicBezTo>
                  <a:cubicBezTo>
                    <a:pt x="80" y="29"/>
                    <a:pt x="81" y="24"/>
                    <a:pt x="84" y="21"/>
                  </a:cubicBezTo>
                  <a:cubicBezTo>
                    <a:pt x="86" y="18"/>
                    <a:pt x="90" y="16"/>
                    <a:pt x="94" y="15"/>
                  </a:cubicBezTo>
                  <a:cubicBezTo>
                    <a:pt x="99" y="15"/>
                    <a:pt x="103" y="16"/>
                    <a:pt x="106" y="19"/>
                  </a:cubicBezTo>
                  <a:cubicBezTo>
                    <a:pt x="109" y="22"/>
                    <a:pt x="110" y="26"/>
                    <a:pt x="111" y="31"/>
                  </a:cubicBezTo>
                  <a:cubicBezTo>
                    <a:pt x="111" y="32"/>
                    <a:pt x="111" y="32"/>
                    <a:pt x="111" y="33"/>
                  </a:cubicBezTo>
                  <a:lnTo>
                    <a:pt x="86" y="35"/>
                  </a:lnTo>
                  <a:cubicBezTo>
                    <a:pt x="87" y="38"/>
                    <a:pt x="88" y="41"/>
                    <a:pt x="90" y="43"/>
                  </a:cubicBezTo>
                  <a:cubicBezTo>
                    <a:pt x="92" y="45"/>
                    <a:pt x="95" y="45"/>
                    <a:pt x="97" y="45"/>
                  </a:cubicBezTo>
                  <a:cubicBezTo>
                    <a:pt x="99" y="45"/>
                    <a:pt x="101" y="44"/>
                    <a:pt x="102" y="43"/>
                  </a:cubicBezTo>
                  <a:cubicBezTo>
                    <a:pt x="104" y="42"/>
                    <a:pt x="105" y="40"/>
                    <a:pt x="105" y="38"/>
                  </a:cubicBezTo>
                  <a:close/>
                  <a:moveTo>
                    <a:pt x="86" y="30"/>
                  </a:moveTo>
                  <a:lnTo>
                    <a:pt x="105" y="29"/>
                  </a:lnTo>
                  <a:cubicBezTo>
                    <a:pt x="104" y="26"/>
                    <a:pt x="103" y="24"/>
                    <a:pt x="102" y="23"/>
                  </a:cubicBezTo>
                  <a:cubicBezTo>
                    <a:pt x="100" y="21"/>
                    <a:pt x="98" y="20"/>
                    <a:pt x="95" y="20"/>
                  </a:cubicBezTo>
                  <a:cubicBezTo>
                    <a:pt x="92" y="20"/>
                    <a:pt x="90" y="21"/>
                    <a:pt x="89" y="23"/>
                  </a:cubicBezTo>
                  <a:cubicBezTo>
                    <a:pt x="87" y="25"/>
                    <a:pt x="86" y="27"/>
                    <a:pt x="86" y="30"/>
                  </a:cubicBezTo>
                  <a:close/>
                  <a:moveTo>
                    <a:pt x="116" y="47"/>
                  </a:moveTo>
                  <a:lnTo>
                    <a:pt x="113" y="14"/>
                  </a:lnTo>
                  <a:lnTo>
                    <a:pt x="118" y="14"/>
                  </a:lnTo>
                  <a:lnTo>
                    <a:pt x="118" y="19"/>
                  </a:lnTo>
                  <a:cubicBezTo>
                    <a:pt x="119" y="17"/>
                    <a:pt x="120" y="15"/>
                    <a:pt x="121" y="14"/>
                  </a:cubicBezTo>
                  <a:cubicBezTo>
                    <a:pt x="122" y="13"/>
                    <a:pt x="124" y="13"/>
                    <a:pt x="125" y="13"/>
                  </a:cubicBezTo>
                  <a:cubicBezTo>
                    <a:pt x="127" y="12"/>
                    <a:pt x="129" y="13"/>
                    <a:pt x="131" y="14"/>
                  </a:cubicBezTo>
                  <a:lnTo>
                    <a:pt x="129" y="19"/>
                  </a:lnTo>
                  <a:cubicBezTo>
                    <a:pt x="128" y="19"/>
                    <a:pt x="126" y="18"/>
                    <a:pt x="125" y="18"/>
                  </a:cubicBezTo>
                  <a:cubicBezTo>
                    <a:pt x="124" y="19"/>
                    <a:pt x="123" y="19"/>
                    <a:pt x="122" y="20"/>
                  </a:cubicBezTo>
                  <a:cubicBezTo>
                    <a:pt x="121" y="21"/>
                    <a:pt x="120" y="22"/>
                    <a:pt x="120" y="23"/>
                  </a:cubicBezTo>
                  <a:cubicBezTo>
                    <a:pt x="120" y="25"/>
                    <a:pt x="119" y="27"/>
                    <a:pt x="120" y="30"/>
                  </a:cubicBezTo>
                  <a:lnTo>
                    <a:pt x="121" y="47"/>
                  </a:lnTo>
                  <a:lnTo>
                    <a:pt x="116" y="47"/>
                  </a:lnTo>
                  <a:close/>
                  <a:moveTo>
                    <a:pt x="128" y="7"/>
                  </a:moveTo>
                  <a:lnTo>
                    <a:pt x="128" y="0"/>
                  </a:lnTo>
                  <a:lnTo>
                    <a:pt x="133" y="0"/>
                  </a:lnTo>
                  <a:lnTo>
                    <a:pt x="134" y="6"/>
                  </a:lnTo>
                  <a:lnTo>
                    <a:pt x="128" y="7"/>
                  </a:lnTo>
                  <a:close/>
                  <a:moveTo>
                    <a:pt x="132" y="46"/>
                  </a:moveTo>
                  <a:lnTo>
                    <a:pt x="129" y="13"/>
                  </a:lnTo>
                  <a:lnTo>
                    <a:pt x="134" y="13"/>
                  </a:lnTo>
                  <a:lnTo>
                    <a:pt x="137" y="46"/>
                  </a:lnTo>
                  <a:lnTo>
                    <a:pt x="132" y="46"/>
                  </a:lnTo>
                  <a:close/>
                  <a:moveTo>
                    <a:pt x="148" y="45"/>
                  </a:moveTo>
                  <a:lnTo>
                    <a:pt x="145" y="12"/>
                  </a:lnTo>
                  <a:lnTo>
                    <a:pt x="150" y="11"/>
                  </a:lnTo>
                  <a:lnTo>
                    <a:pt x="150" y="16"/>
                  </a:lnTo>
                  <a:cubicBezTo>
                    <a:pt x="152" y="12"/>
                    <a:pt x="156" y="10"/>
                    <a:pt x="160" y="10"/>
                  </a:cubicBezTo>
                  <a:cubicBezTo>
                    <a:pt x="162" y="9"/>
                    <a:pt x="164" y="10"/>
                    <a:pt x="166" y="10"/>
                  </a:cubicBezTo>
                  <a:cubicBezTo>
                    <a:pt x="167" y="11"/>
                    <a:pt x="169" y="12"/>
                    <a:pt x="170" y="13"/>
                  </a:cubicBezTo>
                  <a:cubicBezTo>
                    <a:pt x="171" y="14"/>
                    <a:pt x="171" y="15"/>
                    <a:pt x="172" y="17"/>
                  </a:cubicBezTo>
                  <a:cubicBezTo>
                    <a:pt x="172" y="18"/>
                    <a:pt x="172" y="19"/>
                    <a:pt x="173" y="22"/>
                  </a:cubicBezTo>
                  <a:lnTo>
                    <a:pt x="174" y="42"/>
                  </a:lnTo>
                  <a:lnTo>
                    <a:pt x="169" y="43"/>
                  </a:lnTo>
                  <a:lnTo>
                    <a:pt x="167" y="23"/>
                  </a:lnTo>
                  <a:cubicBezTo>
                    <a:pt x="167" y="20"/>
                    <a:pt x="166" y="19"/>
                    <a:pt x="166" y="18"/>
                  </a:cubicBezTo>
                  <a:cubicBezTo>
                    <a:pt x="165" y="17"/>
                    <a:pt x="165" y="16"/>
                    <a:pt x="163" y="15"/>
                  </a:cubicBezTo>
                  <a:cubicBezTo>
                    <a:pt x="162" y="15"/>
                    <a:pt x="161" y="14"/>
                    <a:pt x="159" y="15"/>
                  </a:cubicBezTo>
                  <a:cubicBezTo>
                    <a:pt x="157" y="15"/>
                    <a:pt x="155" y="16"/>
                    <a:pt x="153" y="17"/>
                  </a:cubicBezTo>
                  <a:cubicBezTo>
                    <a:pt x="152" y="19"/>
                    <a:pt x="151" y="22"/>
                    <a:pt x="152" y="26"/>
                  </a:cubicBezTo>
                  <a:lnTo>
                    <a:pt x="153" y="44"/>
                  </a:lnTo>
                  <a:lnTo>
                    <a:pt x="148" y="4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30270" name="Freeform 190"/>
            <p:cNvSpPr>
              <a:spLocks noEditPoints="1"/>
            </p:cNvSpPr>
            <p:nvPr/>
          </p:nvSpPr>
          <p:spPr bwMode="auto">
            <a:xfrm>
              <a:off x="3371" y="2119"/>
              <a:ext cx="18" cy="28"/>
            </a:xfrm>
            <a:custGeom>
              <a:avLst/>
              <a:gdLst/>
              <a:ahLst/>
              <a:cxnLst>
                <a:cxn ang="0">
                  <a:pos x="3" y="38"/>
                </a:cxn>
                <a:cxn ang="0">
                  <a:pos x="8" y="38"/>
                </a:cxn>
                <a:cxn ang="0">
                  <a:pos x="11" y="42"/>
                </a:cxn>
                <a:cxn ang="0">
                  <a:pos x="16" y="43"/>
                </a:cxn>
                <a:cxn ang="0">
                  <a:pos x="22" y="41"/>
                </a:cxn>
                <a:cxn ang="0">
                  <a:pos x="25" y="36"/>
                </a:cxn>
                <a:cxn ang="0">
                  <a:pos x="25" y="29"/>
                </a:cxn>
                <a:cxn ang="0">
                  <a:pos x="16" y="34"/>
                </a:cxn>
                <a:cxn ang="0">
                  <a:pos x="5" y="30"/>
                </a:cxn>
                <a:cxn ang="0">
                  <a:pos x="0" y="18"/>
                </a:cxn>
                <a:cxn ang="0">
                  <a:pos x="1" y="10"/>
                </a:cxn>
                <a:cxn ang="0">
                  <a:pos x="5" y="3"/>
                </a:cxn>
                <a:cxn ang="0">
                  <a:pos x="13" y="0"/>
                </a:cxn>
                <a:cxn ang="0">
                  <a:pos x="23" y="4"/>
                </a:cxn>
                <a:cxn ang="0">
                  <a:pos x="23" y="0"/>
                </a:cxn>
                <a:cxn ang="0">
                  <a:pos x="28" y="0"/>
                </a:cxn>
                <a:cxn ang="0">
                  <a:pos x="30" y="28"/>
                </a:cxn>
                <a:cxn ang="0">
                  <a:pos x="30" y="39"/>
                </a:cxn>
                <a:cxn ang="0">
                  <a:pos x="25" y="45"/>
                </a:cxn>
                <a:cxn ang="0">
                  <a:pos x="17" y="47"/>
                </a:cxn>
                <a:cxn ang="0">
                  <a:pos x="7" y="46"/>
                </a:cxn>
                <a:cxn ang="0">
                  <a:pos x="3" y="38"/>
                </a:cxn>
                <a:cxn ang="0">
                  <a:pos x="6" y="18"/>
                </a:cxn>
                <a:cxn ang="0">
                  <a:pos x="9" y="27"/>
                </a:cxn>
                <a:cxn ang="0">
                  <a:pos x="16" y="29"/>
                </a:cxn>
                <a:cxn ang="0">
                  <a:pos x="22" y="26"/>
                </a:cxn>
                <a:cxn ang="0">
                  <a:pos x="24" y="16"/>
                </a:cxn>
                <a:cxn ang="0">
                  <a:pos x="21" y="7"/>
                </a:cxn>
                <a:cxn ang="0">
                  <a:pos x="14" y="5"/>
                </a:cxn>
                <a:cxn ang="0">
                  <a:pos x="8" y="8"/>
                </a:cxn>
                <a:cxn ang="0">
                  <a:pos x="6" y="18"/>
                </a:cxn>
              </a:cxnLst>
              <a:rect l="0" t="0" r="r" b="b"/>
              <a:pathLst>
                <a:path w="31" h="48">
                  <a:moveTo>
                    <a:pt x="3" y="38"/>
                  </a:moveTo>
                  <a:lnTo>
                    <a:pt x="8" y="38"/>
                  </a:lnTo>
                  <a:cubicBezTo>
                    <a:pt x="9" y="40"/>
                    <a:pt x="10" y="41"/>
                    <a:pt x="11" y="42"/>
                  </a:cubicBezTo>
                  <a:cubicBezTo>
                    <a:pt x="12" y="43"/>
                    <a:pt x="14" y="43"/>
                    <a:pt x="16" y="43"/>
                  </a:cubicBezTo>
                  <a:cubicBezTo>
                    <a:pt x="19" y="42"/>
                    <a:pt x="21" y="42"/>
                    <a:pt x="22" y="41"/>
                  </a:cubicBezTo>
                  <a:cubicBezTo>
                    <a:pt x="24" y="39"/>
                    <a:pt x="25" y="38"/>
                    <a:pt x="25" y="36"/>
                  </a:cubicBezTo>
                  <a:cubicBezTo>
                    <a:pt x="25" y="35"/>
                    <a:pt x="25" y="32"/>
                    <a:pt x="25" y="29"/>
                  </a:cubicBezTo>
                  <a:cubicBezTo>
                    <a:pt x="22" y="32"/>
                    <a:pt x="20" y="34"/>
                    <a:pt x="16" y="34"/>
                  </a:cubicBezTo>
                  <a:cubicBezTo>
                    <a:pt x="11" y="34"/>
                    <a:pt x="8" y="33"/>
                    <a:pt x="5" y="30"/>
                  </a:cubicBezTo>
                  <a:cubicBezTo>
                    <a:pt x="2" y="27"/>
                    <a:pt x="1" y="23"/>
                    <a:pt x="0" y="18"/>
                  </a:cubicBezTo>
                  <a:cubicBezTo>
                    <a:pt x="0" y="15"/>
                    <a:pt x="0" y="12"/>
                    <a:pt x="1" y="10"/>
                  </a:cubicBezTo>
                  <a:cubicBezTo>
                    <a:pt x="2" y="7"/>
                    <a:pt x="3" y="5"/>
                    <a:pt x="5" y="3"/>
                  </a:cubicBezTo>
                  <a:cubicBezTo>
                    <a:pt x="8" y="1"/>
                    <a:pt x="10" y="0"/>
                    <a:pt x="13" y="0"/>
                  </a:cubicBezTo>
                  <a:cubicBezTo>
                    <a:pt x="17" y="0"/>
                    <a:pt x="20" y="1"/>
                    <a:pt x="23" y="4"/>
                  </a:cubicBezTo>
                  <a:lnTo>
                    <a:pt x="23" y="0"/>
                  </a:lnTo>
                  <a:lnTo>
                    <a:pt x="28" y="0"/>
                  </a:lnTo>
                  <a:lnTo>
                    <a:pt x="30" y="28"/>
                  </a:lnTo>
                  <a:cubicBezTo>
                    <a:pt x="31" y="33"/>
                    <a:pt x="31" y="37"/>
                    <a:pt x="30" y="39"/>
                  </a:cubicBezTo>
                  <a:cubicBezTo>
                    <a:pt x="29" y="41"/>
                    <a:pt x="27" y="43"/>
                    <a:pt x="25" y="45"/>
                  </a:cubicBezTo>
                  <a:cubicBezTo>
                    <a:pt x="23" y="46"/>
                    <a:pt x="20" y="47"/>
                    <a:pt x="17" y="47"/>
                  </a:cubicBezTo>
                  <a:cubicBezTo>
                    <a:pt x="13" y="48"/>
                    <a:pt x="10" y="47"/>
                    <a:pt x="7" y="46"/>
                  </a:cubicBezTo>
                  <a:cubicBezTo>
                    <a:pt x="5" y="44"/>
                    <a:pt x="3" y="41"/>
                    <a:pt x="3" y="38"/>
                  </a:cubicBezTo>
                  <a:close/>
                  <a:moveTo>
                    <a:pt x="6" y="18"/>
                  </a:moveTo>
                  <a:cubicBezTo>
                    <a:pt x="6" y="22"/>
                    <a:pt x="7" y="25"/>
                    <a:pt x="9" y="27"/>
                  </a:cubicBezTo>
                  <a:cubicBezTo>
                    <a:pt x="11" y="29"/>
                    <a:pt x="13" y="29"/>
                    <a:pt x="16" y="29"/>
                  </a:cubicBezTo>
                  <a:cubicBezTo>
                    <a:pt x="19" y="29"/>
                    <a:pt x="21" y="28"/>
                    <a:pt x="22" y="26"/>
                  </a:cubicBezTo>
                  <a:cubicBezTo>
                    <a:pt x="24" y="24"/>
                    <a:pt x="24" y="20"/>
                    <a:pt x="24" y="16"/>
                  </a:cubicBezTo>
                  <a:cubicBezTo>
                    <a:pt x="24" y="12"/>
                    <a:pt x="22" y="9"/>
                    <a:pt x="21" y="7"/>
                  </a:cubicBezTo>
                  <a:cubicBezTo>
                    <a:pt x="19" y="5"/>
                    <a:pt x="16" y="4"/>
                    <a:pt x="14" y="5"/>
                  </a:cubicBezTo>
                  <a:cubicBezTo>
                    <a:pt x="11" y="5"/>
                    <a:pt x="9" y="6"/>
                    <a:pt x="8" y="8"/>
                  </a:cubicBezTo>
                  <a:cubicBezTo>
                    <a:pt x="6" y="10"/>
                    <a:pt x="5" y="14"/>
                    <a:pt x="6" y="1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pic>
          <p:nvPicPr>
            <p:cNvPr id="430271" name="Picture 191"/>
            <p:cNvPicPr>
              <a:picLocks noChangeAspect="1" noChangeArrowheads="1"/>
            </p:cNvPicPr>
            <p:nvPr/>
          </p:nvPicPr>
          <p:blipFill>
            <a:blip r:embed="rId40"/>
            <a:srcRect/>
            <a:stretch>
              <a:fillRect/>
            </a:stretch>
          </p:blipFill>
          <p:spPr bwMode="auto">
            <a:xfrm>
              <a:off x="3796" y="2103"/>
              <a:ext cx="370" cy="377"/>
            </a:xfrm>
            <a:prstGeom prst="rect">
              <a:avLst/>
            </a:prstGeom>
            <a:noFill/>
            <a:ln w="9525">
              <a:noFill/>
              <a:miter lim="800000"/>
              <a:headEnd/>
              <a:tailEnd/>
            </a:ln>
          </p:spPr>
        </p:pic>
        <p:pic>
          <p:nvPicPr>
            <p:cNvPr id="430272" name="Picture 192"/>
            <p:cNvPicPr>
              <a:picLocks noChangeAspect="1" noChangeArrowheads="1"/>
            </p:cNvPicPr>
            <p:nvPr/>
          </p:nvPicPr>
          <p:blipFill>
            <a:blip r:embed="rId41"/>
            <a:srcRect/>
            <a:stretch>
              <a:fillRect/>
            </a:stretch>
          </p:blipFill>
          <p:spPr bwMode="auto">
            <a:xfrm>
              <a:off x="3796" y="2103"/>
              <a:ext cx="370" cy="377"/>
            </a:xfrm>
            <a:prstGeom prst="rect">
              <a:avLst/>
            </a:prstGeom>
            <a:noFill/>
            <a:ln w="9525">
              <a:noFill/>
              <a:miter lim="800000"/>
              <a:headEnd/>
              <a:tailEnd/>
            </a:ln>
          </p:spPr>
        </p:pic>
      </p:grpSp>
      <p:sp>
        <p:nvSpPr>
          <p:cNvPr id="197" name="Rectangle 3"/>
          <p:cNvSpPr txBox="1">
            <a:spLocks noChangeArrowheads="1"/>
          </p:cNvSpPr>
          <p:nvPr/>
        </p:nvSpPr>
        <p:spPr bwMode="auto">
          <a:xfrm>
            <a:off x="142844" y="3314736"/>
            <a:ext cx="8848755" cy="31860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endParaRPr lang="en-US" sz="1600" kern="0" dirty="0" smtClean="0">
              <a:latin typeface="+mn-lt"/>
            </a:endParaRPr>
          </a:p>
        </p:txBody>
      </p:sp>
      <p:sp>
        <p:nvSpPr>
          <p:cNvPr id="198" name="Rectangle 3"/>
          <p:cNvSpPr txBox="1">
            <a:spLocks noChangeArrowheads="1"/>
          </p:cNvSpPr>
          <p:nvPr/>
        </p:nvSpPr>
        <p:spPr bwMode="auto">
          <a:xfrm>
            <a:off x="142845" y="3714752"/>
            <a:ext cx="3214709" cy="2857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buBlip>
                <a:blip r:embed="rId3"/>
              </a:buBlip>
              <a:defRPr/>
            </a:pPr>
            <a:r>
              <a:rPr lang="en-US" sz="1600" kern="0" dirty="0" smtClean="0">
                <a:latin typeface="+mn-lt"/>
              </a:rPr>
              <a:t>Make duplicates if relevant</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This exercise is complete when all the post-it notes have been moved down to MECO-matrix.</a:t>
            </a:r>
          </a:p>
        </p:txBody>
      </p:sp>
      <p:sp>
        <p:nvSpPr>
          <p:cNvPr id="199" name="Rectangle 76"/>
          <p:cNvSpPr>
            <a:spLocks noChangeArrowheads="1"/>
          </p:cNvSpPr>
          <p:nvPr/>
        </p:nvSpPr>
        <p:spPr bwMode="auto">
          <a:xfrm rot="-1570339">
            <a:off x="2109713" y="4538328"/>
            <a:ext cx="7189212" cy="523220"/>
          </a:xfrm>
          <a:prstGeom prst="rect">
            <a:avLst/>
          </a:prstGeom>
          <a:solidFill>
            <a:srgbClr val="FFFFFF">
              <a:alpha val="63922"/>
            </a:srgbClr>
          </a:solidFill>
          <a:ln w="9525">
            <a:noFill/>
            <a:miter lim="800000"/>
            <a:headEnd/>
            <a:tailEnd/>
          </a:ln>
        </p:spPr>
        <p:txBody>
          <a:bodyPr wrap="none">
            <a:spAutoFit/>
          </a:bodyPr>
          <a:lstStyle/>
          <a:p>
            <a:pPr marL="647700" lvl="1" indent="-190500" algn="l">
              <a:buFont typeface="Arial" pitchFamily="34" charset="0"/>
              <a:buChar char="•"/>
            </a:pPr>
            <a:r>
              <a:rPr lang="en-GB" sz="2800" b="1" dirty="0" smtClean="0">
                <a:solidFill>
                  <a:srgbClr val="FF0000"/>
                </a:solidFill>
              </a:rPr>
              <a:t>Choose 5 environmental </a:t>
            </a:r>
            <a:r>
              <a:rPr lang="en-GB" sz="2800" b="1" dirty="0" smtClean="0"/>
              <a:t>‘</a:t>
            </a:r>
            <a:r>
              <a:rPr lang="en-GB" sz="2800" b="1" dirty="0" smtClean="0">
                <a:solidFill>
                  <a:srgbClr val="FF0000"/>
                </a:solidFill>
              </a:rPr>
              <a:t>*</a:t>
            </a:r>
            <a:r>
              <a:rPr lang="en-GB" sz="2800" b="1" dirty="0" smtClean="0"/>
              <a:t>’</a:t>
            </a:r>
            <a:r>
              <a:rPr lang="en-GB" sz="2800" b="1" dirty="0" smtClean="0">
                <a:solidFill>
                  <a:srgbClr val="FF0000"/>
                </a:solidFill>
              </a:rPr>
              <a:t> priorities!</a:t>
            </a:r>
            <a:endParaRPr lang="en-GB"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2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descr="IKEA Tertial lamp"/>
          <p:cNvPicPr>
            <a:picLocks noChangeAspect="1" noChangeArrowheads="1"/>
          </p:cNvPicPr>
          <p:nvPr/>
        </p:nvPicPr>
        <p:blipFill>
          <a:blip r:embed="rId3"/>
          <a:srcRect/>
          <a:stretch>
            <a:fillRect/>
          </a:stretch>
        </p:blipFill>
        <p:spPr bwMode="auto">
          <a:xfrm>
            <a:off x="7359668" y="1546225"/>
            <a:ext cx="1293812" cy="1401763"/>
          </a:xfrm>
          <a:prstGeom prst="rect">
            <a:avLst/>
          </a:prstGeom>
          <a:noFill/>
          <a:ln w="9525">
            <a:noFill/>
            <a:miter lim="800000"/>
            <a:headEnd/>
            <a:tailEnd/>
          </a:ln>
        </p:spPr>
      </p:pic>
      <p:sp>
        <p:nvSpPr>
          <p:cNvPr id="87044" name="Rectangle 4"/>
          <p:cNvSpPr>
            <a:spLocks noGrp="1" noChangeArrowheads="1"/>
          </p:cNvSpPr>
          <p:nvPr>
            <p:ph type="body" idx="1"/>
          </p:nvPr>
        </p:nvSpPr>
        <p:spPr>
          <a:xfrm>
            <a:off x="285720" y="1371600"/>
            <a:ext cx="8177213" cy="4724400"/>
          </a:xfrm>
        </p:spPr>
        <p:txBody>
          <a:bodyPr/>
          <a:lstStyle/>
          <a:p>
            <a:pPr>
              <a:lnSpc>
                <a:spcPct val="90000"/>
              </a:lnSpc>
              <a:buFontTx/>
              <a:buNone/>
            </a:pPr>
            <a:r>
              <a:rPr lang="en-US" sz="1800" b="1" dirty="0" smtClean="0">
                <a:solidFill>
                  <a:srgbClr val="00B050"/>
                </a:solidFill>
              </a:rPr>
              <a:t>Example: Comparison of energy-saving bulb with incandescent bulb </a:t>
            </a:r>
          </a:p>
          <a:p>
            <a:pPr>
              <a:lnSpc>
                <a:spcPct val="90000"/>
              </a:lnSpc>
              <a:buFontTx/>
              <a:buNone/>
            </a:pPr>
            <a:endParaRPr lang="en-US" sz="1800" b="1" dirty="0" smtClean="0">
              <a:latin typeface="Arial" pitchFamily="34" charset="0"/>
            </a:endParaRPr>
          </a:p>
          <a:p>
            <a:pPr>
              <a:lnSpc>
                <a:spcPct val="90000"/>
              </a:lnSpc>
              <a:buFontTx/>
              <a:buNone/>
            </a:pPr>
            <a:r>
              <a:rPr lang="en-GB" sz="1800" b="1" dirty="0" smtClean="0">
                <a:solidFill>
                  <a:srgbClr val="00B050"/>
                </a:solidFill>
                <a:latin typeface="Arial" pitchFamily="34" charset="0"/>
              </a:rPr>
              <a:t>Life cycle data:</a:t>
            </a:r>
          </a:p>
          <a:p>
            <a:pPr>
              <a:lnSpc>
                <a:spcPct val="90000"/>
              </a:lnSpc>
              <a:buFontTx/>
              <a:buNone/>
            </a:pPr>
            <a:endParaRPr lang="en-GB" sz="1800" dirty="0" smtClean="0">
              <a:latin typeface="Arial" pitchFamily="34" charset="0"/>
            </a:endParaRPr>
          </a:p>
          <a:p>
            <a:pPr lvl="1">
              <a:lnSpc>
                <a:spcPct val="90000"/>
              </a:lnSpc>
            </a:pPr>
            <a:r>
              <a:rPr lang="en-GB" sz="1600" dirty="0" smtClean="0">
                <a:latin typeface="Arial" pitchFamily="34" charset="0"/>
              </a:rPr>
              <a:t>Home-use work lamp, 5 years life time</a:t>
            </a:r>
          </a:p>
          <a:p>
            <a:pPr lvl="1">
              <a:lnSpc>
                <a:spcPct val="90000"/>
              </a:lnSpc>
            </a:pPr>
            <a:r>
              <a:rPr lang="en-GB" sz="1600" dirty="0" smtClean="0">
                <a:latin typeface="Arial" pitchFamily="34" charset="0"/>
              </a:rPr>
              <a:t>Comparison: </a:t>
            </a:r>
            <a:br>
              <a:rPr lang="en-GB" sz="1600" dirty="0" smtClean="0">
                <a:latin typeface="Arial" pitchFamily="34" charset="0"/>
              </a:rPr>
            </a:br>
            <a:r>
              <a:rPr lang="en-GB" sz="1600" dirty="0" smtClean="0">
                <a:latin typeface="Arial" pitchFamily="34" charset="0"/>
              </a:rPr>
              <a:t>Lamp with regular bulbs vs. energy-saving bulbs </a:t>
            </a:r>
            <a:br>
              <a:rPr lang="en-GB" sz="1600" dirty="0" smtClean="0">
                <a:latin typeface="Arial" pitchFamily="34" charset="0"/>
              </a:rPr>
            </a:br>
            <a:endParaRPr lang="en-GB" sz="1600" dirty="0" smtClean="0">
              <a:latin typeface="Arial" pitchFamily="34" charset="0"/>
            </a:endParaRPr>
          </a:p>
          <a:p>
            <a:pPr lvl="1">
              <a:lnSpc>
                <a:spcPct val="90000"/>
              </a:lnSpc>
            </a:pPr>
            <a:r>
              <a:rPr lang="en-GB" sz="1600" dirty="0" smtClean="0">
                <a:latin typeface="Arial" pitchFamily="34" charset="0"/>
              </a:rPr>
              <a:t>Functional Unit/Service provided: “</a:t>
            </a:r>
            <a:r>
              <a:rPr lang="en-GB" sz="1600" i="1" dirty="0" smtClean="0">
                <a:latin typeface="Arial" pitchFamily="34" charset="0"/>
              </a:rPr>
              <a:t>Provision of light </a:t>
            </a:r>
            <a:br>
              <a:rPr lang="en-GB" sz="1600" i="1" dirty="0" smtClean="0">
                <a:latin typeface="Arial" pitchFamily="34" charset="0"/>
              </a:rPr>
            </a:br>
            <a:r>
              <a:rPr lang="en-GB" sz="1600" i="1" dirty="0" smtClean="0">
                <a:latin typeface="Arial" pitchFamily="34" charset="0"/>
              </a:rPr>
              <a:t>(</a:t>
            </a:r>
            <a:r>
              <a:rPr lang="en-GB" sz="1600" i="1" dirty="0" smtClean="0">
                <a:latin typeface="Arial" pitchFamily="34" charset="0"/>
                <a:cs typeface="Arial" pitchFamily="34" charset="0"/>
              </a:rPr>
              <a:t>≈</a:t>
            </a:r>
            <a:r>
              <a:rPr lang="en-GB" sz="1600" i="1" dirty="0" smtClean="0">
                <a:latin typeface="Arial" pitchFamily="34" charset="0"/>
              </a:rPr>
              <a:t> 400 </a:t>
            </a:r>
            <a:r>
              <a:rPr lang="en-GB" sz="1600" i="1" dirty="0" err="1" smtClean="0">
                <a:latin typeface="Arial" pitchFamily="34" charset="0"/>
              </a:rPr>
              <a:t>lu</a:t>
            </a:r>
            <a:r>
              <a:rPr lang="en-GB" sz="1600" i="1" dirty="0" smtClean="0">
                <a:latin typeface="Arial" pitchFamily="34" charset="0"/>
              </a:rPr>
              <a:t>) for home workplaces for 5 years (i.e. 10,000 hrs. light) in Denmark</a:t>
            </a:r>
            <a:r>
              <a:rPr lang="en-GB" sz="1600" dirty="0" smtClean="0">
                <a:latin typeface="Arial" pitchFamily="34" charset="0"/>
              </a:rPr>
              <a:t>”</a:t>
            </a:r>
            <a:br>
              <a:rPr lang="en-GB" sz="1600" dirty="0" smtClean="0">
                <a:latin typeface="Arial" pitchFamily="34" charset="0"/>
              </a:rPr>
            </a:br>
            <a:endParaRPr lang="en-GB" sz="1600" dirty="0" smtClean="0">
              <a:latin typeface="Arial" pitchFamily="34" charset="0"/>
            </a:endParaRPr>
          </a:p>
          <a:p>
            <a:pPr lvl="1">
              <a:lnSpc>
                <a:spcPct val="90000"/>
              </a:lnSpc>
            </a:pPr>
            <a:r>
              <a:rPr lang="en-GB" sz="1600" dirty="0" smtClean="0">
                <a:latin typeface="Arial" pitchFamily="34" charset="0"/>
              </a:rPr>
              <a:t>Materials</a:t>
            </a:r>
            <a:br>
              <a:rPr lang="en-GB" sz="1600" dirty="0" smtClean="0">
                <a:latin typeface="Arial" pitchFamily="34" charset="0"/>
              </a:rPr>
            </a:br>
            <a:r>
              <a:rPr lang="en-GB" sz="1600" u="sng" dirty="0" smtClean="0">
                <a:latin typeface="Arial" pitchFamily="34" charset="0"/>
              </a:rPr>
              <a:t>Lamp, </a:t>
            </a:r>
            <a:r>
              <a:rPr lang="en-GB" sz="1600" u="sng" dirty="0" smtClean="0">
                <a:latin typeface="Arial" pitchFamily="34" charset="0"/>
                <a:cs typeface="Arial" pitchFamily="34" charset="0"/>
              </a:rPr>
              <a:t>≈ 1kg</a:t>
            </a:r>
            <a:r>
              <a:rPr lang="en-GB" sz="1600" dirty="0" smtClean="0">
                <a:latin typeface="Arial" pitchFamily="34" charset="0"/>
              </a:rPr>
              <a:t>: Steel (sheets, springs, tubes, screws), various polymers, copper</a:t>
            </a:r>
            <a:br>
              <a:rPr lang="en-GB" sz="1600" dirty="0" smtClean="0">
                <a:latin typeface="Arial" pitchFamily="34" charset="0"/>
              </a:rPr>
            </a:br>
            <a:r>
              <a:rPr lang="en-GB" sz="1600" u="sng" dirty="0" smtClean="0">
                <a:latin typeface="Arial" pitchFamily="34" charset="0"/>
              </a:rPr>
              <a:t>Regular bulb, 60 W, 33g</a:t>
            </a:r>
            <a:r>
              <a:rPr lang="en-GB" sz="1600" dirty="0" smtClean="0">
                <a:latin typeface="Arial" pitchFamily="34" charset="0"/>
              </a:rPr>
              <a:t>: Glass, nickel-coated tin, cardboard</a:t>
            </a:r>
            <a:br>
              <a:rPr lang="en-GB" sz="1600" dirty="0" smtClean="0">
                <a:latin typeface="Arial" pitchFamily="34" charset="0"/>
              </a:rPr>
            </a:br>
            <a:r>
              <a:rPr lang="en-GB" sz="1600" u="sng" dirty="0" smtClean="0">
                <a:latin typeface="Arial" pitchFamily="34" charset="0"/>
              </a:rPr>
              <a:t>Energy-saving bulb, 11 W, 80g</a:t>
            </a:r>
            <a:r>
              <a:rPr lang="en-GB" sz="1600" dirty="0" smtClean="0">
                <a:latin typeface="Arial" pitchFamily="34" charset="0"/>
              </a:rPr>
              <a:t>: Glass, polymers, electronics (PWB)</a:t>
            </a:r>
          </a:p>
          <a:p>
            <a:pPr lvl="1">
              <a:lnSpc>
                <a:spcPct val="90000"/>
              </a:lnSpc>
            </a:pPr>
            <a:r>
              <a:rPr lang="en-GB" sz="1600" dirty="0" smtClean="0">
                <a:latin typeface="Arial" pitchFamily="34" charset="0"/>
              </a:rPr>
              <a:t>Production:  Manufacture and assembly in China</a:t>
            </a:r>
          </a:p>
          <a:p>
            <a:pPr lvl="1">
              <a:lnSpc>
                <a:spcPct val="90000"/>
              </a:lnSpc>
            </a:pPr>
            <a:r>
              <a:rPr lang="en-GB" sz="1600" dirty="0" smtClean="0">
                <a:latin typeface="Arial" pitchFamily="34" charset="0"/>
              </a:rPr>
              <a:t>Transport:    7,200 km transport to Denmark, i.e. 450 </a:t>
            </a:r>
            <a:r>
              <a:rPr lang="en-GB" sz="1600" dirty="0" err="1" smtClean="0">
                <a:latin typeface="Arial" pitchFamily="34" charset="0"/>
              </a:rPr>
              <a:t>kgkm</a:t>
            </a:r>
            <a:r>
              <a:rPr lang="en-GB" sz="1600" dirty="0" smtClean="0">
                <a:latin typeface="Arial" pitchFamily="34" charset="0"/>
              </a:rPr>
              <a:t> vs. 600 </a:t>
            </a:r>
            <a:r>
              <a:rPr lang="en-GB" sz="1600" dirty="0" err="1" smtClean="0">
                <a:latin typeface="Arial" pitchFamily="34" charset="0"/>
              </a:rPr>
              <a:t>kgkm</a:t>
            </a:r>
            <a:r>
              <a:rPr lang="en-GB" sz="1600" dirty="0" smtClean="0">
                <a:latin typeface="Arial" pitchFamily="34" charset="0"/>
              </a:rPr>
              <a:t> </a:t>
            </a:r>
          </a:p>
          <a:p>
            <a:pPr lvl="1">
              <a:lnSpc>
                <a:spcPct val="90000"/>
              </a:lnSpc>
            </a:pPr>
            <a:r>
              <a:rPr lang="en-GB" sz="1600" dirty="0" smtClean="0">
                <a:latin typeface="Arial" pitchFamily="34" charset="0"/>
              </a:rPr>
              <a:t>Use:              5 regular bulbs &amp; 300 kWh vs. 1 energy-saving bulb &amp; 55 kWh</a:t>
            </a:r>
          </a:p>
          <a:p>
            <a:pPr lvl="1">
              <a:lnSpc>
                <a:spcPct val="90000"/>
              </a:lnSpc>
            </a:pPr>
            <a:r>
              <a:rPr lang="en-GB" sz="1600" dirty="0" smtClean="0">
                <a:latin typeface="Arial" pitchFamily="34" charset="0"/>
              </a:rPr>
              <a:t>End-of-life:   Household waste in Denmark</a:t>
            </a:r>
          </a:p>
        </p:txBody>
      </p:sp>
      <p:sp>
        <p:nvSpPr>
          <p:cNvPr id="37893" name="Text Box 5"/>
          <p:cNvSpPr txBox="1">
            <a:spLocks noChangeArrowheads="1"/>
          </p:cNvSpPr>
          <p:nvPr/>
        </p:nvSpPr>
        <p:spPr bwMode="auto">
          <a:xfrm>
            <a:off x="5029200" y="2895600"/>
            <a:ext cx="1219200" cy="396875"/>
          </a:xfrm>
          <a:prstGeom prst="rect">
            <a:avLst/>
          </a:prstGeom>
          <a:noFill/>
          <a:ln w="9525">
            <a:noFill/>
            <a:miter lim="800000"/>
            <a:headEnd/>
            <a:tailEnd/>
          </a:ln>
        </p:spPr>
        <p:txBody>
          <a:bodyPr>
            <a:spAutoFit/>
          </a:bodyPr>
          <a:lstStyle/>
          <a:p>
            <a:pPr>
              <a:spcBef>
                <a:spcPct val="50000"/>
              </a:spcBef>
            </a:pPr>
            <a:endParaRPr lang="da-DK" sz="2000"/>
          </a:p>
        </p:txBody>
      </p:sp>
      <p:sp>
        <p:nvSpPr>
          <p:cNvPr id="37894" name="Text Box 6"/>
          <p:cNvSpPr txBox="1">
            <a:spLocks noChangeArrowheads="1"/>
          </p:cNvSpPr>
          <p:nvPr/>
        </p:nvSpPr>
        <p:spPr bwMode="auto">
          <a:xfrm>
            <a:off x="4800600" y="2819400"/>
            <a:ext cx="609600" cy="396875"/>
          </a:xfrm>
          <a:prstGeom prst="rect">
            <a:avLst/>
          </a:prstGeom>
          <a:noFill/>
          <a:ln w="9525">
            <a:noFill/>
            <a:miter lim="800000"/>
            <a:headEnd/>
            <a:tailEnd/>
          </a:ln>
        </p:spPr>
        <p:txBody>
          <a:bodyPr>
            <a:spAutoFit/>
          </a:bodyPr>
          <a:lstStyle/>
          <a:p>
            <a:pPr algn="l">
              <a:spcBef>
                <a:spcPct val="50000"/>
              </a:spcBef>
            </a:pPr>
            <a:endParaRPr lang="da-DK" sz="2000"/>
          </a:p>
        </p:txBody>
      </p:sp>
      <p:grpSp>
        <p:nvGrpSpPr>
          <p:cNvPr id="2" name="Group 7"/>
          <p:cNvGrpSpPr>
            <a:grpSpLocks/>
          </p:cNvGrpSpPr>
          <p:nvPr/>
        </p:nvGrpSpPr>
        <p:grpSpPr bwMode="auto">
          <a:xfrm>
            <a:off x="7143768" y="2698750"/>
            <a:ext cx="976312" cy="730250"/>
            <a:chOff x="4272" y="912"/>
            <a:chExt cx="1104" cy="846"/>
          </a:xfrm>
        </p:grpSpPr>
        <p:pic>
          <p:nvPicPr>
            <p:cNvPr id="37896" name="Picture 8" descr="IKEA alm el-paer"/>
            <p:cNvPicPr>
              <a:picLocks noChangeAspect="1" noChangeArrowheads="1"/>
            </p:cNvPicPr>
            <p:nvPr/>
          </p:nvPicPr>
          <p:blipFill>
            <a:blip r:embed="rId4"/>
            <a:srcRect/>
            <a:stretch>
              <a:fillRect/>
            </a:stretch>
          </p:blipFill>
          <p:spPr bwMode="auto">
            <a:xfrm>
              <a:off x="4272" y="993"/>
              <a:ext cx="467" cy="765"/>
            </a:xfrm>
            <a:prstGeom prst="rect">
              <a:avLst/>
            </a:prstGeom>
            <a:noFill/>
            <a:ln w="9525">
              <a:noFill/>
              <a:miter lim="800000"/>
              <a:headEnd/>
              <a:tailEnd/>
            </a:ln>
          </p:spPr>
        </p:pic>
        <p:pic>
          <p:nvPicPr>
            <p:cNvPr id="37897" name="Picture 9" descr="IKEA sparepaer"/>
            <p:cNvPicPr>
              <a:picLocks noChangeAspect="1" noChangeArrowheads="1"/>
            </p:cNvPicPr>
            <p:nvPr/>
          </p:nvPicPr>
          <p:blipFill>
            <a:blip r:embed="rId5"/>
            <a:srcRect/>
            <a:stretch>
              <a:fillRect/>
            </a:stretch>
          </p:blipFill>
          <p:spPr bwMode="auto">
            <a:xfrm>
              <a:off x="4903" y="912"/>
              <a:ext cx="473" cy="846"/>
            </a:xfrm>
            <a:prstGeom prst="rect">
              <a:avLst/>
            </a:prstGeom>
            <a:noFill/>
            <a:ln w="9525">
              <a:noFill/>
              <a:miter lim="800000"/>
              <a:headEnd/>
              <a:tailEnd/>
            </a:ln>
          </p:spPr>
        </p:pic>
      </p:grpSp>
      <p:sp>
        <p:nvSpPr>
          <p:cNvPr id="12" name="Title 1"/>
          <p:cNvSpPr>
            <a:spLocks noGrp="1"/>
          </p:cNvSpPr>
          <p:nvPr>
            <p:ph type="title"/>
          </p:nvPr>
        </p:nvSpPr>
        <p:spPr/>
        <p:txBody>
          <a:bodyPr/>
          <a:lstStyle/>
          <a:p>
            <a:r>
              <a:rPr lang="en-US" dirty="0" smtClean="0"/>
              <a:t>Step 3: Environmental profile and root causes</a:t>
            </a:r>
            <a:endParaRPr lang="da-DK"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168" name="Group 80"/>
          <p:cNvGraphicFramePr>
            <a:graphicFrameLocks noGrp="1"/>
          </p:cNvGraphicFramePr>
          <p:nvPr>
            <p:ph idx="1"/>
          </p:nvPr>
        </p:nvGraphicFramePr>
        <p:xfrm>
          <a:off x="571500" y="1562100"/>
          <a:ext cx="8053388" cy="4875848"/>
        </p:xfrm>
        <a:graphic>
          <a:graphicData uri="http://schemas.openxmlformats.org/drawingml/2006/table">
            <a:tbl>
              <a:tblPr/>
              <a:tblGrid>
                <a:gridCol w="993775"/>
                <a:gridCol w="2162175"/>
                <a:gridCol w="1187450"/>
                <a:gridCol w="1327150"/>
                <a:gridCol w="944563"/>
                <a:gridCol w="1438275"/>
              </a:tblGrid>
              <a:tr h="647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a-DK" sz="12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Materials stage</a:t>
                      </a:r>
                      <a:endParaRPr kumimoji="0" lang="en-GB" altLang="ja-JP"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Production stage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Transport stage</a:t>
                      </a:r>
                      <a:endParaRPr kumimoji="0" lang="en-GB" altLang="ja-JP"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Use stage</a:t>
                      </a:r>
                      <a:endParaRPr kumimoji="0" lang="en-GB" altLang="ja-JP"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Disposal stage</a:t>
                      </a:r>
                      <a:endParaRPr kumimoji="0" lang="en-GB" altLang="ja-JP"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076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ja-JP" sz="1200" b="1" i="0" u="sng"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M</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aterials</a:t>
                      </a:r>
                      <a:endParaRPr kumimoji="0" lang="en-US" altLang="ja-JP"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80975" marR="0" lvl="0" indent="-180975"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Steel:  750g (net: 700g) </a:t>
                      </a:r>
                      <a:endParaRPr kumimoji="0" lang="en-US" altLang="ja-JP"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p>
                      <a:pPr marL="180975" marR="0" lvl="0" indent="-180975"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Plastics:  200g (net: 170g)</a:t>
                      </a:r>
                      <a:endParaRPr kumimoji="0" lang="en-US" altLang="ja-JP"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p>
                      <a:pPr marL="180975" marR="0" lvl="0" indent="-180975"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Glass:  30g (net: 25g)</a:t>
                      </a:r>
                      <a:endParaRPr kumimoji="0" lang="en-US" altLang="ja-JP"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p>
                      <a:pPr marL="180975" marR="0" lvl="0" indent="-180975"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Cu:  25g (net: 20g)</a:t>
                      </a:r>
                      <a:endParaRPr kumimoji="0" lang="en-US" altLang="ja-JP"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(very low amounts of ancillary substances)</a:t>
                      </a:r>
                      <a:endParaRPr kumimoji="0" lang="en-GB" altLang="ja-JP"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a-DK"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a-DK"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In household waste: 1 whole lamp; 5 regular bulbs (5x 33g, mostly glass)</a:t>
                      </a:r>
                      <a:endParaRPr kumimoji="0" lang="en-US"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28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ja-JP" sz="1200" b="1" i="0" u="sng"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E</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nergy</a:t>
                      </a:r>
                      <a:endParaRPr kumimoji="0" lang="en-US" altLang="ja-JP"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Steel:  20 MJ</a:t>
                      </a:r>
                      <a:endParaRPr kumimoji="0" lang="en-US"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Plastics: 16 MJ</a:t>
                      </a:r>
                      <a:endParaRPr kumimoji="0" lang="en-US"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Glass:  0,3 MJ</a:t>
                      </a:r>
                      <a:endParaRPr kumimoji="0" lang="en-US"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Cu:  2 MJ</a:t>
                      </a:r>
                      <a:endParaRPr kumimoji="0" lang="en-US"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In total: </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sym typeface="Symbol" pitchFamily="18" charset="2"/>
                        </a:rPr>
                        <a:t></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 38 MJ</a:t>
                      </a:r>
                      <a:endParaRPr kumimoji="0" lang="en-US" altLang="ja-JP"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Incl. overhead Estimated </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total: </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sym typeface="Symbol" pitchFamily="18" charset="2"/>
                        </a:rPr>
                        <a:t></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 12 MJ</a:t>
                      </a:r>
                      <a:endPar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450 kgkm 90% ship, 10% truck, </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i.e. </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sym typeface="Symbol" pitchFamily="18" charset="2"/>
                        </a:rPr>
                        <a:t></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 0,06 MJ</a:t>
                      </a:r>
                      <a:endPar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300 kWh electricity, </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i.e. </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sym typeface="Symbol" pitchFamily="18" charset="2"/>
                        </a:rPr>
                        <a:t></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 2700 MJ</a:t>
                      </a:r>
                      <a:endPar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(very low, if at all from plastics incineration)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61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ja-JP" sz="1200" b="1" i="0" u="sng"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C</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hemicals</a:t>
                      </a:r>
                      <a:endParaRPr kumimoji="0" lang="en-US" altLang="ja-JP"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The List Of Undesirable Substances [LOUS, DK EPA 2004]: flame retardants socket?</a:t>
                      </a:r>
                      <a:endParaRPr kumimoji="0" lang="en-US"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The LOUS: E.g. Degreasing agents for painting proc.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a-DK"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a-DK"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If incinerated, potential dioxin formation from brominated flame retardants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456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ja-JP" sz="1200" b="1" i="0" u="sng"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O</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ther</a:t>
                      </a:r>
                      <a:endParaRPr kumimoji="0" lang="en-GB" altLang="ja-JP"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Global material sourcing</a:t>
                      </a:r>
                      <a:endParaRPr kumimoji="0" lang="en-US" altLang="ja-JP"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smtClean="0">
                          <a:ln>
                            <a:noFill/>
                          </a:ln>
                          <a:solidFill>
                            <a:schemeClr val="tx1"/>
                          </a:solidFill>
                          <a:effectLst/>
                          <a:latin typeface="Comic Sans MS" pitchFamily="66" charset="0"/>
                          <a:ea typeface="MS PGothic" pitchFamily="34" charset="-128"/>
                          <a:cs typeface="Times New Roman" pitchFamily="18" charset="0"/>
                        </a:rPr>
                        <a:t>Manufacturing in China: </a:t>
                      </a:r>
                      <a:br>
                        <a:rPr kumimoji="0" lang="en-GB" altLang="ja-JP" sz="1200" b="0" i="0" u="none" strike="noStrike" cap="none" normalizeH="0" baseline="0" dirty="0" smtClean="0">
                          <a:ln>
                            <a:noFill/>
                          </a:ln>
                          <a:solidFill>
                            <a:schemeClr val="tx1"/>
                          </a:solidFill>
                          <a:effectLst/>
                          <a:latin typeface="Comic Sans MS" pitchFamily="66" charset="0"/>
                          <a:ea typeface="MS PGothic" pitchFamily="34" charset="-128"/>
                          <a:cs typeface="Times New Roman" pitchFamily="18" charset="0"/>
                        </a:rPr>
                      </a:br>
                      <a:r>
                        <a:rPr kumimoji="0" lang="en-GB" altLang="ja-JP" sz="1200" b="0" i="0" u="none" strike="noStrike" cap="none" normalizeH="0" baseline="0" dirty="0" smtClean="0">
                          <a:ln>
                            <a:noFill/>
                          </a:ln>
                          <a:solidFill>
                            <a:schemeClr val="tx1"/>
                          </a:solidFill>
                          <a:effectLst/>
                          <a:latin typeface="Comic Sans MS" pitchFamily="66" charset="0"/>
                          <a:ea typeface="MS PGothic" pitchFamily="34" charset="-128"/>
                          <a:cs typeface="Times New Roman" pitchFamily="18" charset="0"/>
                        </a:rPr>
                        <a:t>E.g. Safe working environment?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smtClean="0">
                          <a:ln>
                            <a:noFill/>
                          </a:ln>
                          <a:solidFill>
                            <a:schemeClr val="tx1"/>
                          </a:solidFill>
                          <a:effectLst/>
                          <a:latin typeface="Comic Sans MS" pitchFamily="66" charset="0"/>
                          <a:ea typeface="MS PGothic" pitchFamily="34" charset="-128"/>
                          <a:cs typeface="Times New Roman" pitchFamily="18" charset="0"/>
                        </a:rPr>
                        <a:t>Storage &amp; handling in China:</a:t>
                      </a:r>
                      <a:br>
                        <a:rPr kumimoji="0" lang="en-GB" altLang="ja-JP" sz="1200" b="0" i="0" u="none" strike="noStrike" cap="none" normalizeH="0" baseline="0" dirty="0" smtClean="0">
                          <a:ln>
                            <a:noFill/>
                          </a:ln>
                          <a:solidFill>
                            <a:schemeClr val="tx1"/>
                          </a:solidFill>
                          <a:effectLst/>
                          <a:latin typeface="Comic Sans MS" pitchFamily="66" charset="0"/>
                          <a:ea typeface="MS PGothic" pitchFamily="34" charset="-128"/>
                          <a:cs typeface="Times New Roman" pitchFamily="18" charset="0"/>
                        </a:rPr>
                      </a:br>
                      <a:r>
                        <a:rPr kumimoji="0" lang="en-GB" altLang="ja-JP" sz="1200" b="0" i="0" u="none" strike="noStrike" cap="none" normalizeH="0" baseline="0" dirty="0" smtClean="0">
                          <a:ln>
                            <a:noFill/>
                          </a:ln>
                          <a:solidFill>
                            <a:schemeClr val="tx1"/>
                          </a:solidFill>
                          <a:effectLst/>
                          <a:latin typeface="Comic Sans MS" pitchFamily="66" charset="0"/>
                          <a:ea typeface="MS PGothic" pitchFamily="34" charset="-128"/>
                          <a:cs typeface="Times New Roman" pitchFamily="18" charset="0"/>
                        </a:rPr>
                        <a:t>E.g. Safe working environment?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a-DK"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a-DK"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9160" name="Oval 72"/>
          <p:cNvSpPr>
            <a:spLocks noChangeArrowheads="1"/>
          </p:cNvSpPr>
          <p:nvPr/>
        </p:nvSpPr>
        <p:spPr bwMode="auto">
          <a:xfrm>
            <a:off x="6161088" y="3128963"/>
            <a:ext cx="1182687" cy="1200150"/>
          </a:xfrm>
          <a:prstGeom prst="ellipse">
            <a:avLst/>
          </a:prstGeom>
          <a:noFill/>
          <a:ln w="41275">
            <a:solidFill>
              <a:srgbClr val="FF0000"/>
            </a:solidFill>
            <a:round/>
            <a:headEnd/>
            <a:tailEnd/>
          </a:ln>
        </p:spPr>
        <p:txBody>
          <a:bodyPr wrap="none" anchor="ctr">
            <a:spAutoFit/>
          </a:bodyPr>
          <a:lstStyle/>
          <a:p>
            <a:endParaRPr lang="en-GB"/>
          </a:p>
        </p:txBody>
      </p:sp>
      <p:sp>
        <p:nvSpPr>
          <p:cNvPr id="89161" name="Oval 73"/>
          <p:cNvSpPr>
            <a:spLocks noChangeArrowheads="1"/>
          </p:cNvSpPr>
          <p:nvPr/>
        </p:nvSpPr>
        <p:spPr bwMode="auto">
          <a:xfrm>
            <a:off x="3703638" y="5121275"/>
            <a:ext cx="1182687" cy="1200150"/>
          </a:xfrm>
          <a:prstGeom prst="ellipse">
            <a:avLst/>
          </a:prstGeom>
          <a:noFill/>
          <a:ln w="41275">
            <a:solidFill>
              <a:srgbClr val="FF0000"/>
            </a:solidFill>
            <a:round/>
            <a:headEnd/>
            <a:tailEnd/>
          </a:ln>
        </p:spPr>
        <p:txBody>
          <a:bodyPr wrap="none" anchor="ctr">
            <a:spAutoFit/>
          </a:bodyPr>
          <a:lstStyle/>
          <a:p>
            <a:endParaRPr lang="en-GB"/>
          </a:p>
        </p:txBody>
      </p:sp>
      <p:sp>
        <p:nvSpPr>
          <p:cNvPr id="89162" name="Oval 74"/>
          <p:cNvSpPr>
            <a:spLocks noChangeArrowheads="1"/>
          </p:cNvSpPr>
          <p:nvPr/>
        </p:nvSpPr>
        <p:spPr bwMode="auto">
          <a:xfrm>
            <a:off x="1138238" y="4097338"/>
            <a:ext cx="2862262" cy="1200150"/>
          </a:xfrm>
          <a:prstGeom prst="ellipse">
            <a:avLst/>
          </a:prstGeom>
          <a:noFill/>
          <a:ln w="41275">
            <a:solidFill>
              <a:srgbClr val="FF0000"/>
            </a:solidFill>
            <a:round/>
            <a:headEnd/>
            <a:tailEnd/>
          </a:ln>
        </p:spPr>
        <p:txBody>
          <a:bodyPr anchor="ctr">
            <a:spAutoFit/>
          </a:bodyPr>
          <a:lstStyle/>
          <a:p>
            <a:endParaRPr lang="en-GB"/>
          </a:p>
        </p:txBody>
      </p:sp>
      <p:sp>
        <p:nvSpPr>
          <p:cNvPr id="89163" name="Oval 75"/>
          <p:cNvSpPr>
            <a:spLocks noChangeArrowheads="1"/>
          </p:cNvSpPr>
          <p:nvPr/>
        </p:nvSpPr>
        <p:spPr bwMode="auto">
          <a:xfrm>
            <a:off x="7077075" y="2079625"/>
            <a:ext cx="1720850" cy="1200150"/>
          </a:xfrm>
          <a:prstGeom prst="ellipse">
            <a:avLst/>
          </a:prstGeom>
          <a:noFill/>
          <a:ln w="41275">
            <a:solidFill>
              <a:srgbClr val="FF0000"/>
            </a:solidFill>
            <a:round/>
            <a:headEnd/>
            <a:tailEnd/>
          </a:ln>
        </p:spPr>
        <p:txBody>
          <a:bodyPr anchor="ctr">
            <a:spAutoFit/>
          </a:bodyPr>
          <a:lstStyle/>
          <a:p>
            <a:endParaRPr lang="en-GB"/>
          </a:p>
        </p:txBody>
      </p:sp>
      <p:sp>
        <p:nvSpPr>
          <p:cNvPr id="38962" name="Title 1"/>
          <p:cNvSpPr>
            <a:spLocks/>
          </p:cNvSpPr>
          <p:nvPr/>
        </p:nvSpPr>
        <p:spPr bwMode="auto">
          <a:xfrm>
            <a:off x="1476375" y="333375"/>
            <a:ext cx="7510463" cy="792163"/>
          </a:xfrm>
          <a:prstGeom prst="rect">
            <a:avLst/>
          </a:prstGeom>
          <a:noFill/>
          <a:ln w="9525">
            <a:noFill/>
            <a:miter lim="800000"/>
            <a:headEnd/>
            <a:tailEnd/>
          </a:ln>
        </p:spPr>
        <p:txBody>
          <a:bodyPr anchor="ctr"/>
          <a:lstStyle/>
          <a:p>
            <a:pPr eaLnBrk="0" hangingPunct="0"/>
            <a:r>
              <a:rPr lang="en-GB" sz="2400" dirty="0" smtClean="0">
                <a:solidFill>
                  <a:schemeClr val="bg1"/>
                </a:solidFill>
                <a:latin typeface="Trebuchet MS" pitchFamily="34" charset="0"/>
              </a:rPr>
              <a:t>Step 3: Environmental profile and root causes</a:t>
            </a:r>
            <a:br>
              <a:rPr lang="en-GB" sz="2400" dirty="0" smtClean="0">
                <a:solidFill>
                  <a:schemeClr val="bg1"/>
                </a:solidFill>
                <a:latin typeface="Trebuchet MS" pitchFamily="34" charset="0"/>
              </a:rPr>
            </a:br>
            <a:r>
              <a:rPr lang="en-GB" sz="2400" dirty="0" smtClean="0">
                <a:solidFill>
                  <a:schemeClr val="bg1"/>
                </a:solidFill>
                <a:latin typeface="Trebuchet MS" pitchFamily="34" charset="0"/>
              </a:rPr>
              <a:t>MECO (for incandescent bulb)</a:t>
            </a:r>
            <a:endParaRPr lang="en-GB" sz="2400" dirty="0">
              <a:solidFill>
                <a:schemeClr val="bg1"/>
              </a:solidFill>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9160"/>
                                        </p:tgtEl>
                                        <p:attrNameLst>
                                          <p:attrName>style.visibility</p:attrName>
                                        </p:attrNameLst>
                                      </p:cBhvr>
                                      <p:to>
                                        <p:strVal val="visible"/>
                                      </p:to>
                                    </p:set>
                                    <p:animEffect transition="in" filter="box(in)">
                                      <p:cBhvr>
                                        <p:cTn id="7" dur="500"/>
                                        <p:tgtEl>
                                          <p:spTgt spid="8916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9161"/>
                                        </p:tgtEl>
                                        <p:attrNameLst>
                                          <p:attrName>style.visibility</p:attrName>
                                        </p:attrNameLst>
                                      </p:cBhvr>
                                      <p:to>
                                        <p:strVal val="visible"/>
                                      </p:to>
                                    </p:set>
                                    <p:animEffect transition="in" filter="box(in)">
                                      <p:cBhvr>
                                        <p:cTn id="12" dur="500"/>
                                        <p:tgtEl>
                                          <p:spTgt spid="8916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9162"/>
                                        </p:tgtEl>
                                        <p:attrNameLst>
                                          <p:attrName>style.visibility</p:attrName>
                                        </p:attrNameLst>
                                      </p:cBhvr>
                                      <p:to>
                                        <p:strVal val="visible"/>
                                      </p:to>
                                    </p:set>
                                    <p:animEffect transition="in" filter="box(in)">
                                      <p:cBhvr>
                                        <p:cTn id="17" dur="500"/>
                                        <p:tgtEl>
                                          <p:spTgt spid="8916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9163"/>
                                        </p:tgtEl>
                                        <p:attrNameLst>
                                          <p:attrName>style.visibility</p:attrName>
                                        </p:attrNameLst>
                                      </p:cBhvr>
                                      <p:to>
                                        <p:strVal val="visible"/>
                                      </p:to>
                                    </p:set>
                                    <p:animEffect transition="in" filter="box(in)">
                                      <p:cBhvr>
                                        <p:cTn id="22" dur="500"/>
                                        <p:tgtEl>
                                          <p:spTgt spid="89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60" grpId="0" animBg="1"/>
      <p:bldP spid="89161" grpId="0" animBg="1"/>
      <p:bldP spid="89162" grpId="0" animBg="1"/>
      <p:bldP spid="891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217" name="Group 81"/>
          <p:cNvGraphicFramePr>
            <a:graphicFrameLocks noGrp="1"/>
          </p:cNvGraphicFramePr>
          <p:nvPr>
            <p:ph idx="1"/>
          </p:nvPr>
        </p:nvGraphicFramePr>
        <p:xfrm>
          <a:off x="571500" y="1341438"/>
          <a:ext cx="8053388" cy="5160646"/>
        </p:xfrm>
        <a:graphic>
          <a:graphicData uri="http://schemas.openxmlformats.org/drawingml/2006/table">
            <a:tbl>
              <a:tblPr/>
              <a:tblGrid>
                <a:gridCol w="993775"/>
                <a:gridCol w="2162175"/>
                <a:gridCol w="1187450"/>
                <a:gridCol w="1327150"/>
                <a:gridCol w="944563"/>
                <a:gridCol w="1438275"/>
              </a:tblGrid>
              <a:tr h="5810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a-DK" sz="12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Materials stage</a:t>
                      </a:r>
                      <a:endParaRPr kumimoji="0" lang="en-GB" altLang="ja-JP"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Production stage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Transport stage</a:t>
                      </a:r>
                      <a:endParaRPr kumimoji="0" lang="en-GB" altLang="ja-JP"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Use stage</a:t>
                      </a:r>
                      <a:endParaRPr kumimoji="0" lang="en-GB" altLang="ja-JP"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Disposal stage</a:t>
                      </a:r>
                      <a:endParaRPr kumimoji="0" lang="en-GB" altLang="ja-JP"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90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ja-JP" sz="1200" b="1" i="0" u="sng"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M</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aterials</a:t>
                      </a:r>
                      <a:endParaRPr kumimoji="0" lang="en-US" altLang="ja-JP"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80975" marR="0" lvl="0" indent="-180975"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Steel:  750g (net: 700g) </a:t>
                      </a:r>
                      <a:endParaRPr kumimoji="0" lang="en-US" altLang="ja-JP"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p>
                      <a:pPr marL="180975" marR="0" lvl="0" indent="-180975"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Plastics:  220g (net: 190g)</a:t>
                      </a:r>
                      <a:endParaRPr kumimoji="0" lang="en-US" altLang="ja-JP"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p>
                      <a:pPr marL="180975" marR="0" lvl="0" indent="-180975"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Glass:  60g (net: 50g)</a:t>
                      </a:r>
                      <a:endParaRPr kumimoji="0" lang="en-US" altLang="ja-JP"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p>
                      <a:pPr marL="180975" marR="0" lvl="0" indent="-180975"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Cu:  25g (net: 20g)</a:t>
                      </a:r>
                      <a:endParaRPr kumimoji="0" lang="en-US" altLang="ja-JP"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(very low amounts of ancillary substances)</a:t>
                      </a:r>
                      <a:endParaRPr kumimoji="0" lang="en-GB" altLang="ja-JP"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a-DK"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a-DK"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In household waste: 1 whole lamp; </a:t>
                      </a:r>
                      <a:r>
                        <a:rPr kumimoji="0" lang="en-GB" altLang="ja-JP" sz="1200" b="0" i="0" u="none" strike="noStrike" cap="none" normalizeH="0" baseline="0" smtClean="0">
                          <a:ln>
                            <a:noFill/>
                          </a:ln>
                          <a:solidFill>
                            <a:schemeClr val="hlink"/>
                          </a:solidFill>
                          <a:effectLst/>
                          <a:latin typeface="Comic Sans MS" pitchFamily="66" charset="0"/>
                          <a:ea typeface="MS PGothic" pitchFamily="34" charset="-128"/>
                          <a:cs typeface="Times New Roman" pitchFamily="18" charset="0"/>
                        </a:rPr>
                        <a:t>1 energy-saving bul</a:t>
                      </a: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b (mostly glass, plastics)</a:t>
                      </a:r>
                      <a:endParaRPr kumimoji="0" lang="en-US"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28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ja-JP" sz="1200" b="1" i="0" u="sng"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E</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nergy</a:t>
                      </a:r>
                      <a:endParaRPr kumimoji="0" lang="en-US" altLang="ja-JP"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Steel:  20 MJ</a:t>
                      </a:r>
                      <a:endParaRPr kumimoji="0" lang="en-US"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Plastics: 18 MJ</a:t>
                      </a:r>
                      <a:endParaRPr kumimoji="0" lang="en-US"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Glass:  0,6 MJ</a:t>
                      </a:r>
                      <a:endParaRPr kumimoji="0" lang="en-US"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Cu:  2 MJ</a:t>
                      </a:r>
                      <a:endParaRPr kumimoji="0" lang="en-US"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In total: </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sym typeface="Symbol" pitchFamily="18" charset="2"/>
                        </a:rPr>
                        <a:t></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 41 MJ</a:t>
                      </a:r>
                      <a:endParaRPr kumimoji="0" lang="en-US" altLang="ja-JP"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Incl. overhead Estimated </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total: </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sym typeface="Symbol" pitchFamily="18" charset="2"/>
                        </a:rPr>
                        <a:t></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 14 MJ</a:t>
                      </a:r>
                      <a:endPar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600 kgkm 90% ship, 10% truck, </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i.e. </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sym typeface="Symbol" pitchFamily="18" charset="2"/>
                        </a:rPr>
                        <a:t></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 0,8 MJ</a:t>
                      </a:r>
                      <a:endPar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55 kWh electricity, </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i.e. </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sym typeface="Symbol" pitchFamily="18" charset="2"/>
                        </a:rPr>
                        <a:t></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 </a:t>
                      </a:r>
                      <a:r>
                        <a:rPr kumimoji="0" lang="en-GB" altLang="ja-JP" sz="1200" b="1" i="0" u="none" strike="noStrike" cap="none" normalizeH="0" baseline="0" smtClean="0">
                          <a:ln>
                            <a:noFill/>
                          </a:ln>
                          <a:solidFill>
                            <a:schemeClr val="hlink"/>
                          </a:solidFill>
                          <a:effectLst/>
                          <a:latin typeface="Comic Sans MS" pitchFamily="66" charset="0"/>
                          <a:ea typeface="MS PGothic" pitchFamily="34" charset="-128"/>
                          <a:cs typeface="Times New Roman" pitchFamily="18" charset="0"/>
                        </a:rPr>
                        <a:t>495</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 MJ</a:t>
                      </a:r>
                      <a:endPar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(very low, if at all from plastics incineration)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90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ja-JP" sz="1200" b="1" i="0" u="sng"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C</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hemicals</a:t>
                      </a:r>
                      <a:endParaRPr kumimoji="0" lang="en-US" altLang="ja-JP"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The List Of Undesirable Substances [LOUS, DK EPA 2004]: Brominated flame retardants (in </a:t>
                      </a:r>
                      <a:r>
                        <a:rPr kumimoji="0" lang="en-GB" altLang="ja-JP" sz="1200" b="0" i="1"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plastic socket</a:t>
                      </a: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 </a:t>
                      </a:r>
                      <a:r>
                        <a:rPr kumimoji="0" lang="en-GB" altLang="ja-JP" sz="1200" b="0" i="0" u="none" strike="noStrike" cap="none" normalizeH="0" baseline="0" smtClean="0">
                          <a:ln>
                            <a:noFill/>
                          </a:ln>
                          <a:solidFill>
                            <a:srgbClr val="800000"/>
                          </a:solidFill>
                          <a:effectLst/>
                          <a:latin typeface="Comic Sans MS" pitchFamily="66" charset="0"/>
                          <a:ea typeface="MS PGothic" pitchFamily="34" charset="-128"/>
                          <a:cs typeface="Times New Roman" pitchFamily="18" charset="0"/>
                        </a:rPr>
                        <a:t>Subst. related to </a:t>
                      </a:r>
                      <a:r>
                        <a:rPr kumimoji="0" lang="en-GB" altLang="ja-JP" sz="1200" b="0" i="1" u="none" strike="noStrike" cap="none" normalizeH="0" baseline="0" smtClean="0">
                          <a:ln>
                            <a:noFill/>
                          </a:ln>
                          <a:solidFill>
                            <a:srgbClr val="800000"/>
                          </a:solidFill>
                          <a:effectLst/>
                          <a:latin typeface="Comic Sans MS" pitchFamily="66" charset="0"/>
                          <a:ea typeface="MS PGothic" pitchFamily="34" charset="-128"/>
                          <a:cs typeface="Times New Roman" pitchFamily="18" charset="0"/>
                        </a:rPr>
                        <a:t>electronics</a:t>
                      </a:r>
                      <a:r>
                        <a:rPr kumimoji="0" lang="en-GB" altLang="ja-JP" sz="1200" b="0" i="0" u="none" strike="noStrike" cap="none" normalizeH="0" baseline="0" smtClean="0">
                          <a:ln>
                            <a:noFill/>
                          </a:ln>
                          <a:solidFill>
                            <a:srgbClr val="800000"/>
                          </a:solidFill>
                          <a:effectLst/>
                          <a:latin typeface="Comic Sans MS" pitchFamily="66" charset="0"/>
                          <a:ea typeface="MS PGothic" pitchFamily="34" charset="-128"/>
                          <a:cs typeface="Times New Roman" pitchFamily="18" charset="0"/>
                        </a:rPr>
                        <a:t>?</a:t>
                      </a:r>
                      <a:endParaRPr kumimoji="0" lang="en-US" altLang="ja-JP" sz="1200" b="0" i="0" u="none" strike="noStrike" cap="none" normalizeH="0" baseline="0" smtClean="0">
                        <a:ln>
                          <a:noFill/>
                        </a:ln>
                        <a:solidFill>
                          <a:srgbClr val="800000"/>
                        </a:solidFill>
                        <a:effectLst/>
                        <a:latin typeface="Comic Sans MS" pitchFamily="66"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The LOUS: E.g. Degreasing agents for painting proc.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a-DK"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a-DK"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If incinerated, potential dioxin formation from brominated flame retardants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74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ja-JP" sz="1200" b="1" i="0" u="sng"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O</a:t>
                      </a:r>
                      <a:r>
                        <a:rPr kumimoji="0" lang="en-GB" altLang="ja-JP" sz="1200" b="1"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ther</a:t>
                      </a:r>
                      <a:endParaRPr kumimoji="0" lang="en-GB" altLang="ja-JP"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tx1"/>
                          </a:solidFill>
                          <a:effectLst/>
                          <a:latin typeface="Comic Sans MS" pitchFamily="66" charset="0"/>
                          <a:ea typeface="MS PGothic" pitchFamily="34" charset="-128"/>
                          <a:cs typeface="Times New Roman" pitchFamily="18" charset="0"/>
                        </a:rPr>
                        <a:t>Global material sourcing</a:t>
                      </a:r>
                      <a:endParaRPr kumimoji="0" lang="en-US" altLang="ja-JP"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smtClean="0">
                          <a:ln>
                            <a:noFill/>
                          </a:ln>
                          <a:solidFill>
                            <a:schemeClr val="tx1"/>
                          </a:solidFill>
                          <a:effectLst/>
                          <a:latin typeface="Comic Sans MS" pitchFamily="66" charset="0"/>
                          <a:ea typeface="MS PGothic" pitchFamily="34" charset="-128"/>
                          <a:cs typeface="Times New Roman" pitchFamily="18" charset="0"/>
                        </a:rPr>
                        <a:t>Manufacturing in China: </a:t>
                      </a:r>
                      <a:br>
                        <a:rPr kumimoji="0" lang="en-GB" altLang="ja-JP" sz="1200" b="0" i="0" u="none" strike="noStrike" cap="none" normalizeH="0" baseline="0" dirty="0" smtClean="0">
                          <a:ln>
                            <a:noFill/>
                          </a:ln>
                          <a:solidFill>
                            <a:schemeClr val="tx1"/>
                          </a:solidFill>
                          <a:effectLst/>
                          <a:latin typeface="Comic Sans MS" pitchFamily="66" charset="0"/>
                          <a:ea typeface="MS PGothic" pitchFamily="34" charset="-128"/>
                          <a:cs typeface="Times New Roman" pitchFamily="18" charset="0"/>
                        </a:rPr>
                      </a:br>
                      <a:r>
                        <a:rPr kumimoji="0" lang="en-GB" altLang="ja-JP" sz="1200" b="0" i="0" u="none" strike="noStrike" cap="none" normalizeH="0" baseline="0" dirty="0" smtClean="0">
                          <a:ln>
                            <a:noFill/>
                          </a:ln>
                          <a:solidFill>
                            <a:schemeClr val="tx1"/>
                          </a:solidFill>
                          <a:effectLst/>
                          <a:latin typeface="Comic Sans MS" pitchFamily="66" charset="0"/>
                          <a:ea typeface="MS PGothic" pitchFamily="34" charset="-128"/>
                          <a:cs typeface="Times New Roman" pitchFamily="18" charset="0"/>
                        </a:rPr>
                        <a:t>E.g. Safe working environment?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smtClean="0">
                          <a:ln>
                            <a:noFill/>
                          </a:ln>
                          <a:solidFill>
                            <a:schemeClr val="tx1"/>
                          </a:solidFill>
                          <a:effectLst/>
                          <a:latin typeface="Comic Sans MS" pitchFamily="66" charset="0"/>
                          <a:ea typeface="MS PGothic" pitchFamily="34" charset="-128"/>
                          <a:cs typeface="Times New Roman" pitchFamily="18" charset="0"/>
                        </a:rPr>
                        <a:t>Storage &amp; handling in China:</a:t>
                      </a:r>
                      <a:br>
                        <a:rPr kumimoji="0" lang="en-GB" altLang="ja-JP" sz="1200" b="0" i="0" u="none" strike="noStrike" cap="none" normalizeH="0" baseline="0" dirty="0" smtClean="0">
                          <a:ln>
                            <a:noFill/>
                          </a:ln>
                          <a:solidFill>
                            <a:schemeClr val="tx1"/>
                          </a:solidFill>
                          <a:effectLst/>
                          <a:latin typeface="Comic Sans MS" pitchFamily="66" charset="0"/>
                          <a:ea typeface="MS PGothic" pitchFamily="34" charset="-128"/>
                          <a:cs typeface="Times New Roman" pitchFamily="18" charset="0"/>
                        </a:rPr>
                      </a:br>
                      <a:r>
                        <a:rPr kumimoji="0" lang="en-GB" altLang="ja-JP" sz="1200" b="0" i="0" u="none" strike="noStrike" cap="none" normalizeH="0" baseline="0" dirty="0" smtClean="0">
                          <a:ln>
                            <a:noFill/>
                          </a:ln>
                          <a:solidFill>
                            <a:schemeClr val="tx1"/>
                          </a:solidFill>
                          <a:effectLst/>
                          <a:latin typeface="Comic Sans MS" pitchFamily="66" charset="0"/>
                          <a:ea typeface="MS PGothic" pitchFamily="34" charset="-128"/>
                          <a:cs typeface="Times New Roman" pitchFamily="18" charset="0"/>
                        </a:rPr>
                        <a:t>E.g. Safe working environment?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a-DK"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a-DK"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982" name="Title 1"/>
          <p:cNvSpPr>
            <a:spLocks/>
          </p:cNvSpPr>
          <p:nvPr/>
        </p:nvSpPr>
        <p:spPr bwMode="auto">
          <a:xfrm>
            <a:off x="1476375" y="333375"/>
            <a:ext cx="7510463" cy="792163"/>
          </a:xfrm>
          <a:prstGeom prst="rect">
            <a:avLst/>
          </a:prstGeom>
          <a:noFill/>
          <a:ln w="9525">
            <a:noFill/>
            <a:miter lim="800000"/>
            <a:headEnd/>
            <a:tailEnd/>
          </a:ln>
        </p:spPr>
        <p:txBody>
          <a:bodyPr anchor="ctr"/>
          <a:lstStyle/>
          <a:p>
            <a:pPr eaLnBrk="0" hangingPunct="0"/>
            <a:r>
              <a:rPr lang="en-GB" sz="2400" dirty="0" smtClean="0">
                <a:solidFill>
                  <a:schemeClr val="bg1"/>
                </a:solidFill>
                <a:latin typeface="Trebuchet MS" pitchFamily="34" charset="0"/>
              </a:rPr>
              <a:t>Step 3: Environmental profile and root causes</a:t>
            </a:r>
            <a:br>
              <a:rPr lang="en-GB" sz="2400" dirty="0" smtClean="0">
                <a:solidFill>
                  <a:schemeClr val="bg1"/>
                </a:solidFill>
                <a:latin typeface="Trebuchet MS" pitchFamily="34" charset="0"/>
              </a:rPr>
            </a:br>
            <a:r>
              <a:rPr lang="en-GB" sz="2400" dirty="0" smtClean="0">
                <a:solidFill>
                  <a:schemeClr val="bg1"/>
                </a:solidFill>
                <a:latin typeface="Trebuchet MS" pitchFamily="34" charset="0"/>
              </a:rPr>
              <a:t>MECO (for energy-saving bulb)</a:t>
            </a:r>
            <a:endParaRPr lang="en-GB" sz="2400" dirty="0">
              <a:solidFill>
                <a:schemeClr val="bg1"/>
              </a:solidFill>
              <a:latin typeface="Trebuchet MS" pitchFamily="34" charset="0"/>
            </a:endParaRPr>
          </a:p>
        </p:txBody>
      </p:sp>
      <p:sp>
        <p:nvSpPr>
          <p:cNvPr id="89160" name="Oval 72"/>
          <p:cNvSpPr>
            <a:spLocks noChangeArrowheads="1"/>
          </p:cNvSpPr>
          <p:nvPr/>
        </p:nvSpPr>
        <p:spPr bwMode="auto">
          <a:xfrm>
            <a:off x="6161088" y="3128963"/>
            <a:ext cx="1182687" cy="1200150"/>
          </a:xfrm>
          <a:prstGeom prst="ellipse">
            <a:avLst/>
          </a:prstGeom>
          <a:noFill/>
          <a:ln w="41275">
            <a:solidFill>
              <a:srgbClr val="FF0000"/>
            </a:solidFill>
            <a:round/>
            <a:headEnd/>
            <a:tailEnd/>
          </a:ln>
        </p:spPr>
        <p:txBody>
          <a:bodyPr wrap="none" anchor="ctr">
            <a:spAutoFit/>
          </a:bodyPr>
          <a:lstStyle/>
          <a:p>
            <a:endParaRPr lang="en-GB"/>
          </a:p>
        </p:txBody>
      </p:sp>
      <p:sp>
        <p:nvSpPr>
          <p:cNvPr id="89161" name="Oval 73"/>
          <p:cNvSpPr>
            <a:spLocks noChangeArrowheads="1"/>
          </p:cNvSpPr>
          <p:nvPr/>
        </p:nvSpPr>
        <p:spPr bwMode="auto">
          <a:xfrm>
            <a:off x="3703638" y="5121275"/>
            <a:ext cx="1182687" cy="1200150"/>
          </a:xfrm>
          <a:prstGeom prst="ellipse">
            <a:avLst/>
          </a:prstGeom>
          <a:noFill/>
          <a:ln w="41275">
            <a:solidFill>
              <a:srgbClr val="FF0000"/>
            </a:solidFill>
            <a:round/>
            <a:headEnd/>
            <a:tailEnd/>
          </a:ln>
        </p:spPr>
        <p:txBody>
          <a:bodyPr wrap="none" anchor="ctr">
            <a:spAutoFit/>
          </a:bodyPr>
          <a:lstStyle/>
          <a:p>
            <a:endParaRPr lang="en-GB"/>
          </a:p>
        </p:txBody>
      </p:sp>
      <p:sp>
        <p:nvSpPr>
          <p:cNvPr id="89162" name="Oval 74"/>
          <p:cNvSpPr>
            <a:spLocks noChangeArrowheads="1"/>
          </p:cNvSpPr>
          <p:nvPr/>
        </p:nvSpPr>
        <p:spPr bwMode="auto">
          <a:xfrm>
            <a:off x="1138238" y="4097338"/>
            <a:ext cx="2862262" cy="1200150"/>
          </a:xfrm>
          <a:prstGeom prst="ellipse">
            <a:avLst/>
          </a:prstGeom>
          <a:noFill/>
          <a:ln w="41275">
            <a:solidFill>
              <a:srgbClr val="FF0000"/>
            </a:solidFill>
            <a:round/>
            <a:headEnd/>
            <a:tailEnd/>
          </a:ln>
        </p:spPr>
        <p:txBody>
          <a:bodyPr anchor="ctr">
            <a:spAutoFit/>
          </a:bodyPr>
          <a:lstStyle/>
          <a:p>
            <a:endParaRPr lang="en-GB"/>
          </a:p>
        </p:txBody>
      </p:sp>
      <p:sp>
        <p:nvSpPr>
          <p:cNvPr id="89163" name="Oval 75"/>
          <p:cNvSpPr>
            <a:spLocks noChangeArrowheads="1"/>
          </p:cNvSpPr>
          <p:nvPr/>
        </p:nvSpPr>
        <p:spPr bwMode="auto">
          <a:xfrm>
            <a:off x="7077075" y="2079625"/>
            <a:ext cx="1720850" cy="1200150"/>
          </a:xfrm>
          <a:prstGeom prst="ellipse">
            <a:avLst/>
          </a:prstGeom>
          <a:noFill/>
          <a:ln w="41275">
            <a:solidFill>
              <a:srgbClr val="FF0000"/>
            </a:solidFill>
            <a:round/>
            <a:headEnd/>
            <a:tailEnd/>
          </a:ln>
        </p:spPr>
        <p:txBody>
          <a:bodyPr anchor="ctr">
            <a:spAutoFit/>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9160"/>
                                        </p:tgtEl>
                                        <p:attrNameLst>
                                          <p:attrName>style.visibility</p:attrName>
                                        </p:attrNameLst>
                                      </p:cBhvr>
                                      <p:to>
                                        <p:strVal val="visible"/>
                                      </p:to>
                                    </p:set>
                                    <p:animEffect transition="in" filter="box(in)">
                                      <p:cBhvr>
                                        <p:cTn id="7" dur="500"/>
                                        <p:tgtEl>
                                          <p:spTgt spid="8916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9161"/>
                                        </p:tgtEl>
                                        <p:attrNameLst>
                                          <p:attrName>style.visibility</p:attrName>
                                        </p:attrNameLst>
                                      </p:cBhvr>
                                      <p:to>
                                        <p:strVal val="visible"/>
                                      </p:to>
                                    </p:set>
                                    <p:animEffect transition="in" filter="box(in)">
                                      <p:cBhvr>
                                        <p:cTn id="12" dur="500"/>
                                        <p:tgtEl>
                                          <p:spTgt spid="8916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9162"/>
                                        </p:tgtEl>
                                        <p:attrNameLst>
                                          <p:attrName>style.visibility</p:attrName>
                                        </p:attrNameLst>
                                      </p:cBhvr>
                                      <p:to>
                                        <p:strVal val="visible"/>
                                      </p:to>
                                    </p:set>
                                    <p:animEffect transition="in" filter="box(in)">
                                      <p:cBhvr>
                                        <p:cTn id="17" dur="500"/>
                                        <p:tgtEl>
                                          <p:spTgt spid="8916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9163"/>
                                        </p:tgtEl>
                                        <p:attrNameLst>
                                          <p:attrName>style.visibility</p:attrName>
                                        </p:attrNameLst>
                                      </p:cBhvr>
                                      <p:to>
                                        <p:strVal val="visible"/>
                                      </p:to>
                                    </p:set>
                                    <p:animEffect transition="in" filter="box(in)">
                                      <p:cBhvr>
                                        <p:cTn id="22" dur="500"/>
                                        <p:tgtEl>
                                          <p:spTgt spid="89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60" grpId="0" animBg="1"/>
      <p:bldP spid="89161" grpId="0" animBg="1"/>
      <p:bldP spid="89162" grpId="0" animBg="1"/>
      <p:bldP spid="891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6100144.JPG"/>
          <p:cNvPicPr>
            <a:picLocks noGrp="1" noChangeAspect="1"/>
          </p:cNvPicPr>
          <p:nvPr>
            <p:ph idx="1"/>
          </p:nvPr>
        </p:nvPicPr>
        <p:blipFill>
          <a:blip r:embed="rId3" cstate="print"/>
          <a:srcRect l="8571" b="8571"/>
          <a:stretch>
            <a:fillRect/>
          </a:stretch>
        </p:blipFill>
        <p:spPr>
          <a:xfrm>
            <a:off x="0" y="-24"/>
            <a:ext cx="9144031" cy="6858024"/>
          </a:xfrm>
        </p:spPr>
      </p:pic>
      <p:sp>
        <p:nvSpPr>
          <p:cNvPr id="4" name="Title 26"/>
          <p:cNvSpPr>
            <a:spLocks noGrp="1"/>
          </p:cNvSpPr>
          <p:nvPr>
            <p:ph type="title"/>
          </p:nvPr>
        </p:nvSpPr>
        <p:spPr>
          <a:xfrm>
            <a:off x="1476375" y="333375"/>
            <a:ext cx="7510463" cy="792163"/>
          </a:xfrm>
        </p:spPr>
        <p:txBody>
          <a:bodyPr/>
          <a:lstStyle/>
          <a:p>
            <a:pPr eaLnBrk="1" hangingPunct="1"/>
            <a:r>
              <a:rPr lang="en-US" b="1" dirty="0" smtClean="0">
                <a:effectLst>
                  <a:outerShdw blurRad="50800" dist="38100" dir="5400000" algn="t" rotWithShape="0">
                    <a:prstClr val="black">
                      <a:alpha val="40000"/>
                    </a:prstClr>
                  </a:outerShdw>
                </a:effectLst>
              </a:rPr>
              <a:t>Step 3: Environmental profile and root causes</a:t>
            </a:r>
            <a:endParaRPr lang="en-GB" b="1" dirty="0" smtClean="0">
              <a:effectLst>
                <a:outerShdw blurRad="50800" dist="38100" dir="5400000" algn="t"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3: Environmental profile and root causes</a:t>
            </a:r>
            <a:endParaRPr lang="en-GB" dirty="0" smtClean="0"/>
          </a:p>
        </p:txBody>
      </p:sp>
      <p:sp>
        <p:nvSpPr>
          <p:cNvPr id="29" name="Rectangle 3"/>
          <p:cNvSpPr txBox="1">
            <a:spLocks noChangeArrowheads="1"/>
          </p:cNvSpPr>
          <p:nvPr/>
        </p:nvSpPr>
        <p:spPr bwMode="auto">
          <a:xfrm>
            <a:off x="142845" y="1385910"/>
            <a:ext cx="8829705" cy="4614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US" sz="1600" b="1" kern="0" dirty="0" smtClean="0">
                <a:solidFill>
                  <a:srgbClr val="00B050"/>
                </a:solidFill>
                <a:latin typeface="+mn-lt"/>
              </a:rPr>
              <a:t>WHY CARRY OUT THIS EXERCISE?</a:t>
            </a:r>
          </a:p>
          <a:p>
            <a:pPr marL="342900" lvl="0" indent="-342900" algn="l" eaLnBrk="0" hangingPunct="0">
              <a:lnSpc>
                <a:spcPct val="90000"/>
              </a:lnSpc>
              <a:spcBef>
                <a:spcPct val="20000"/>
              </a:spcBef>
              <a:defRPr/>
            </a:pPr>
            <a:endParaRPr lang="en-US"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Experience shows that there is a tendency to try to fill the entire MECO-matrix if you hadn’t completed step 2 first</a:t>
            </a:r>
          </a:p>
        </p:txBody>
      </p:sp>
      <p:pic>
        <p:nvPicPr>
          <p:cNvPr id="6" name="Picture 5" descr="P6030009.JPG"/>
          <p:cNvPicPr>
            <a:picLocks noChangeAspect="1"/>
          </p:cNvPicPr>
          <p:nvPr/>
        </p:nvPicPr>
        <p:blipFill>
          <a:blip r:embed="rId4" cstate="print"/>
          <a:srcRect l="21094" t="15625" r="10156" b="25000"/>
          <a:stretch>
            <a:fillRect/>
          </a:stretch>
        </p:blipFill>
        <p:spPr>
          <a:xfrm>
            <a:off x="3571868" y="3000372"/>
            <a:ext cx="5286412" cy="34241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Rectangle 3"/>
          <p:cNvSpPr txBox="1">
            <a:spLocks noChangeArrowheads="1"/>
          </p:cNvSpPr>
          <p:nvPr/>
        </p:nvSpPr>
        <p:spPr bwMode="auto">
          <a:xfrm>
            <a:off x="142845" y="2957546"/>
            <a:ext cx="3357586" cy="347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buBlip>
                <a:blip r:embed="rId3"/>
              </a:buBlip>
              <a:defRPr/>
            </a:pPr>
            <a:r>
              <a:rPr lang="en-US" sz="1600" kern="0" dirty="0" smtClean="0">
                <a:latin typeface="+mn-lt"/>
              </a:rPr>
              <a:t>Important opportunity for project group to create a structured step-by-step overview of whole life cycle and related impacts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tlef 1">
  <a:themeElements>
    <a:clrScheme name="Detlef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tlef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tlef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tlef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tlef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tlef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tlef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tlef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tlef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tlef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tlef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tlef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tlef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tlef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4884</TotalTime>
  <Words>1471</Words>
  <Application>Microsoft Office PowerPoint</Application>
  <PresentationFormat>On-screen Show (4:3)</PresentationFormat>
  <Paragraphs>227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Detlef 1</vt:lpstr>
      <vt:lpstr>Environmental improvement through product development  Step 3: Create your environmental profile and find root causes</vt:lpstr>
      <vt:lpstr>Step 3: Environmental profile and root causes</vt:lpstr>
      <vt:lpstr>Step 3: Environmental profile and root causes</vt:lpstr>
      <vt:lpstr>Step 3: Environmental profile and root causes</vt:lpstr>
      <vt:lpstr>Step 3: Environmental profile and root causes</vt:lpstr>
      <vt:lpstr>Slide 6</vt:lpstr>
      <vt:lpstr>Slide 7</vt:lpstr>
      <vt:lpstr>Step 3: Environmental profile and root causes</vt:lpstr>
      <vt:lpstr>Step 3: Environmental profile and root causes</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McAloone</dc:creator>
  <cp:lastModifiedBy>tmca</cp:lastModifiedBy>
  <cp:revision>336</cp:revision>
  <dcterms:created xsi:type="dcterms:W3CDTF">2005-06-26T20:10:45Z</dcterms:created>
  <dcterms:modified xsi:type="dcterms:W3CDTF">2009-12-01T01:14:10Z</dcterms:modified>
</cp:coreProperties>
</file>